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61" r:id="rId3"/>
    <p:sldId id="268" r:id="rId4"/>
    <p:sldId id="263" r:id="rId5"/>
    <p:sldId id="264" r:id="rId6"/>
    <p:sldId id="274" r:id="rId7"/>
    <p:sldId id="275" r:id="rId8"/>
    <p:sldId id="276" r:id="rId9"/>
    <p:sldId id="279" r:id="rId10"/>
    <p:sldId id="277" r:id="rId11"/>
    <p:sldId id="278" r:id="rId12"/>
    <p:sldId id="280" r:id="rId13"/>
    <p:sldId id="281" r:id="rId14"/>
    <p:sldId id="265" r:id="rId15"/>
    <p:sldId id="282" r:id="rId16"/>
    <p:sldId id="283" r:id="rId17"/>
    <p:sldId id="284" r:id="rId18"/>
    <p:sldId id="28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2173D"/>
    <a:srgbClr val="E05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BEB11-498E-0D47-AD72-22E8E636294D}" v="215" dt="2021-05-13T15:45:03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7"/>
    <p:restoredTop sz="96966"/>
  </p:normalViewPr>
  <p:slideViewPr>
    <p:cSldViewPr snapToGrid="0" snapToObjects="1">
      <p:cViewPr varScale="1">
        <p:scale>
          <a:sx n="151" d="100"/>
          <a:sy n="151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nken Terrence" userId="f758901e-60f4-4911-a12b-cd69db5fa515" providerId="ADAL" clId="{DAEBEB11-498E-0D47-AD72-22E8E636294D}"/>
    <pc:docChg chg="undo redo custSel addSld delSld modSld sldOrd modMainMaster">
      <pc:chgData name="Mahnken Terrence" userId="f758901e-60f4-4911-a12b-cd69db5fa515" providerId="ADAL" clId="{DAEBEB11-498E-0D47-AD72-22E8E636294D}" dt="2021-05-13T15:55:35.413" v="1175" actId="5793"/>
      <pc:docMkLst>
        <pc:docMk/>
      </pc:docMkLst>
      <pc:sldChg chg="modSp mod">
        <pc:chgData name="Mahnken Terrence" userId="f758901e-60f4-4911-a12b-cd69db5fa515" providerId="ADAL" clId="{DAEBEB11-498E-0D47-AD72-22E8E636294D}" dt="2021-05-13T15:55:35.413" v="1175" actId="5793"/>
        <pc:sldMkLst>
          <pc:docMk/>
          <pc:sldMk cId="1807562292" sldId="263"/>
        </pc:sldMkLst>
        <pc:spChg chg="mod">
          <ac:chgData name="Mahnken Terrence" userId="f758901e-60f4-4911-a12b-cd69db5fa515" providerId="ADAL" clId="{DAEBEB11-498E-0D47-AD72-22E8E636294D}" dt="2021-05-13T15:55:35.413" v="1175" actId="5793"/>
          <ac:spMkLst>
            <pc:docMk/>
            <pc:sldMk cId="1807562292" sldId="263"/>
            <ac:spMk id="2" creationId="{108A4A2E-CDD2-E041-97D1-165F0B005490}"/>
          </ac:spMkLst>
        </pc:spChg>
        <pc:spChg chg="mod">
          <ac:chgData name="Mahnken Terrence" userId="f758901e-60f4-4911-a12b-cd69db5fa515" providerId="ADAL" clId="{DAEBEB11-498E-0D47-AD72-22E8E636294D}" dt="2021-05-13T14:41:18.746" v="81" actId="20577"/>
          <ac:spMkLst>
            <pc:docMk/>
            <pc:sldMk cId="1807562292" sldId="263"/>
            <ac:spMk id="4" creationId="{00DFC281-B966-9241-907E-005CA160BCD3}"/>
          </ac:spMkLst>
        </pc:spChg>
      </pc:sldChg>
      <pc:sldChg chg="addSp delSp modSp new mod modClrScheme chgLayout">
        <pc:chgData name="Mahnken Terrence" userId="f758901e-60f4-4911-a12b-cd69db5fa515" providerId="ADAL" clId="{DAEBEB11-498E-0D47-AD72-22E8E636294D}" dt="2021-05-13T14:41:45.335" v="107" actId="20577"/>
        <pc:sldMkLst>
          <pc:docMk/>
          <pc:sldMk cId="4046727912" sldId="264"/>
        </pc:sldMkLst>
        <pc:spChg chg="del mod ord">
          <ac:chgData name="Mahnken Terrence" userId="f758901e-60f4-4911-a12b-cd69db5fa515" providerId="ADAL" clId="{DAEBEB11-498E-0D47-AD72-22E8E636294D}" dt="2021-05-13T14:40:55.173" v="49" actId="700"/>
          <ac:spMkLst>
            <pc:docMk/>
            <pc:sldMk cId="4046727912" sldId="264"/>
            <ac:spMk id="2" creationId="{6AFE1D9F-0DAC-1C46-AF08-F7D29F4B9CEB}"/>
          </ac:spMkLst>
        </pc:spChg>
        <pc:spChg chg="del mod ord">
          <ac:chgData name="Mahnken Terrence" userId="f758901e-60f4-4911-a12b-cd69db5fa515" providerId="ADAL" clId="{DAEBEB11-498E-0D47-AD72-22E8E636294D}" dt="2021-05-13T14:40:55.173" v="49" actId="700"/>
          <ac:spMkLst>
            <pc:docMk/>
            <pc:sldMk cId="4046727912" sldId="264"/>
            <ac:spMk id="3" creationId="{512FBCC0-B532-A349-B0AA-C4CB35EF6A98}"/>
          </ac:spMkLst>
        </pc:spChg>
        <pc:spChg chg="del mod ord">
          <ac:chgData name="Mahnken Terrence" userId="f758901e-60f4-4911-a12b-cd69db5fa515" providerId="ADAL" clId="{DAEBEB11-498E-0D47-AD72-22E8E636294D}" dt="2021-05-13T14:41:30.829" v="82" actId="478"/>
          <ac:spMkLst>
            <pc:docMk/>
            <pc:sldMk cId="4046727912" sldId="264"/>
            <ac:spMk id="4" creationId="{06B18BEB-CD78-984F-A345-8051990DC993}"/>
          </ac:spMkLst>
        </pc:spChg>
        <pc:spChg chg="add mod ord">
          <ac:chgData name="Mahnken Terrence" userId="f758901e-60f4-4911-a12b-cd69db5fa515" providerId="ADAL" clId="{DAEBEB11-498E-0D47-AD72-22E8E636294D}" dt="2021-05-13T14:41:45.335" v="107" actId="20577"/>
          <ac:spMkLst>
            <pc:docMk/>
            <pc:sldMk cId="4046727912" sldId="264"/>
            <ac:spMk id="5" creationId="{22901AE0-125C-1247-A830-8E7BAAC630E2}"/>
          </ac:spMkLst>
        </pc:spChg>
        <pc:spChg chg="add mod ord">
          <ac:chgData name="Mahnken Terrence" userId="f758901e-60f4-4911-a12b-cd69db5fa515" providerId="ADAL" clId="{DAEBEB11-498E-0D47-AD72-22E8E636294D}" dt="2021-05-13T14:41:33.418" v="84" actId="20577"/>
          <ac:spMkLst>
            <pc:docMk/>
            <pc:sldMk cId="4046727912" sldId="264"/>
            <ac:spMk id="6" creationId="{C31073CE-3427-3440-AB71-E8D67C085EE1}"/>
          </ac:spMkLst>
        </pc:spChg>
        <pc:spChg chg="add mod ord">
          <ac:chgData name="Mahnken Terrence" userId="f758901e-60f4-4911-a12b-cd69db5fa515" providerId="ADAL" clId="{DAEBEB11-498E-0D47-AD72-22E8E636294D}" dt="2021-05-13T14:40:55.173" v="49" actId="700"/>
          <ac:spMkLst>
            <pc:docMk/>
            <pc:sldMk cId="4046727912" sldId="264"/>
            <ac:spMk id="7" creationId="{264F2618-F6F6-154C-B716-1E497BE967F0}"/>
          </ac:spMkLst>
        </pc:spChg>
      </pc:sldChg>
      <pc:sldChg chg="modSp add mod">
        <pc:chgData name="Mahnken Terrence" userId="f758901e-60f4-4911-a12b-cd69db5fa515" providerId="ADAL" clId="{DAEBEB11-498E-0D47-AD72-22E8E636294D}" dt="2021-05-13T14:41:58.892" v="122" actId="2711"/>
        <pc:sldMkLst>
          <pc:docMk/>
          <pc:sldMk cId="3284532028" sldId="265"/>
        </pc:sldMkLst>
        <pc:spChg chg="mod">
          <ac:chgData name="Mahnken Terrence" userId="f758901e-60f4-4911-a12b-cd69db5fa515" providerId="ADAL" clId="{DAEBEB11-498E-0D47-AD72-22E8E636294D}" dt="2021-05-13T14:41:58.892" v="122" actId="2711"/>
          <ac:spMkLst>
            <pc:docMk/>
            <pc:sldMk cId="3284532028" sldId="265"/>
            <ac:spMk id="5" creationId="{22901AE0-125C-1247-A830-8E7BAAC630E2}"/>
          </ac:spMkLst>
        </pc:spChg>
      </pc:sldChg>
      <pc:sldChg chg="add del">
        <pc:chgData name="Mahnken Terrence" userId="f758901e-60f4-4911-a12b-cd69db5fa515" providerId="ADAL" clId="{DAEBEB11-498E-0D47-AD72-22E8E636294D}" dt="2021-05-13T14:42:09.112" v="126" actId="2696"/>
        <pc:sldMkLst>
          <pc:docMk/>
          <pc:sldMk cId="3436503835" sldId="266"/>
        </pc:sldMkLst>
      </pc:sldChg>
      <pc:sldChg chg="modSp add del mod ord">
        <pc:chgData name="Mahnken Terrence" userId="f758901e-60f4-4911-a12b-cd69db5fa515" providerId="ADAL" clId="{DAEBEB11-498E-0D47-AD72-22E8E636294D}" dt="2021-05-13T15:55:29.292" v="1171" actId="2696"/>
        <pc:sldMkLst>
          <pc:docMk/>
          <pc:sldMk cId="971281567" sldId="267"/>
        </pc:sldMkLst>
        <pc:spChg chg="mod">
          <ac:chgData name="Mahnken Terrence" userId="f758901e-60f4-4911-a12b-cd69db5fa515" providerId="ADAL" clId="{DAEBEB11-498E-0D47-AD72-22E8E636294D}" dt="2021-05-13T15:45:08.452" v="1168" actId="20577"/>
          <ac:spMkLst>
            <pc:docMk/>
            <pc:sldMk cId="971281567" sldId="267"/>
            <ac:spMk id="5" creationId="{22901AE0-125C-1247-A830-8E7BAAC630E2}"/>
          </ac:spMkLst>
        </pc:spChg>
      </pc:sldChg>
      <pc:sldChg chg="addSp delSp modSp new mod setBg modClrScheme modAnim chgLayout">
        <pc:chgData name="Mahnken Terrence" userId="f758901e-60f4-4911-a12b-cd69db5fa515" providerId="ADAL" clId="{DAEBEB11-498E-0D47-AD72-22E8E636294D}" dt="2021-05-13T14:59:16.897" v="264" actId="1076"/>
        <pc:sldMkLst>
          <pc:docMk/>
          <pc:sldMk cId="4130160564" sldId="268"/>
        </pc:sldMkLst>
        <pc:spChg chg="del mod ord">
          <ac:chgData name="Mahnken Terrence" userId="f758901e-60f4-4911-a12b-cd69db5fa515" providerId="ADAL" clId="{DAEBEB11-498E-0D47-AD72-22E8E636294D}" dt="2021-05-13T14:43:48.176" v="139" actId="700"/>
          <ac:spMkLst>
            <pc:docMk/>
            <pc:sldMk cId="4130160564" sldId="268"/>
            <ac:spMk id="2" creationId="{33F6B223-6368-5946-BB06-2BE0929D99E2}"/>
          </ac:spMkLst>
        </pc:spChg>
        <pc:spChg chg="del mod ord">
          <ac:chgData name="Mahnken Terrence" userId="f758901e-60f4-4911-a12b-cd69db5fa515" providerId="ADAL" clId="{DAEBEB11-498E-0D47-AD72-22E8E636294D}" dt="2021-05-13T14:43:48.176" v="139" actId="700"/>
          <ac:spMkLst>
            <pc:docMk/>
            <pc:sldMk cId="4130160564" sldId="268"/>
            <ac:spMk id="3" creationId="{3B58A19D-64EC-C448-9B56-EC75245AB5D3}"/>
          </ac:spMkLst>
        </pc:spChg>
        <pc:spChg chg="del mod ord">
          <ac:chgData name="Mahnken Terrence" userId="f758901e-60f4-4911-a12b-cd69db5fa515" providerId="ADAL" clId="{DAEBEB11-498E-0D47-AD72-22E8E636294D}" dt="2021-05-13T14:43:48.176" v="139" actId="700"/>
          <ac:spMkLst>
            <pc:docMk/>
            <pc:sldMk cId="4130160564" sldId="268"/>
            <ac:spMk id="4" creationId="{68E43630-1C01-914B-8B46-6E6A75277948}"/>
          </ac:spMkLst>
        </pc:spChg>
        <pc:spChg chg="add del mod ord">
          <ac:chgData name="Mahnken Terrence" userId="f758901e-60f4-4911-a12b-cd69db5fa515" providerId="ADAL" clId="{DAEBEB11-498E-0D47-AD72-22E8E636294D}" dt="2021-05-13T14:43:52.220" v="140" actId="478"/>
          <ac:spMkLst>
            <pc:docMk/>
            <pc:sldMk cId="4130160564" sldId="268"/>
            <ac:spMk id="5" creationId="{18C04CB6-4930-FD4D-BEB7-711C3E634FA4}"/>
          </ac:spMkLst>
        </pc:spChg>
        <pc:spChg chg="add del mod ord">
          <ac:chgData name="Mahnken Terrence" userId="f758901e-60f4-4911-a12b-cd69db5fa515" providerId="ADAL" clId="{DAEBEB11-498E-0D47-AD72-22E8E636294D}" dt="2021-05-13T14:43:55.629" v="143" actId="478"/>
          <ac:spMkLst>
            <pc:docMk/>
            <pc:sldMk cId="4130160564" sldId="268"/>
            <ac:spMk id="6" creationId="{D2A42F46-737D-1A43-A46E-AF3533124161}"/>
          </ac:spMkLst>
        </pc:spChg>
        <pc:spChg chg="add del mod ord">
          <ac:chgData name="Mahnken Terrence" userId="f758901e-60f4-4911-a12b-cd69db5fa515" providerId="ADAL" clId="{DAEBEB11-498E-0D47-AD72-22E8E636294D}" dt="2021-05-13T14:43:54.628" v="142" actId="478"/>
          <ac:spMkLst>
            <pc:docMk/>
            <pc:sldMk cId="4130160564" sldId="268"/>
            <ac:spMk id="7" creationId="{AC72038D-B10A-8342-9B94-4B7B9D9FF58D}"/>
          </ac:spMkLst>
        </pc:spChg>
        <pc:spChg chg="add del mod ord">
          <ac:chgData name="Mahnken Terrence" userId="f758901e-60f4-4911-a12b-cd69db5fa515" providerId="ADAL" clId="{DAEBEB11-498E-0D47-AD72-22E8E636294D}" dt="2021-05-13T14:53:29.559" v="189" actId="700"/>
          <ac:spMkLst>
            <pc:docMk/>
            <pc:sldMk cId="4130160564" sldId="268"/>
            <ac:spMk id="8" creationId="{A1937CD0-D8B9-404E-98EF-A7D5330C3B82}"/>
          </ac:spMkLst>
        </pc:spChg>
        <pc:spChg chg="add del mod ord">
          <ac:chgData name="Mahnken Terrence" userId="f758901e-60f4-4911-a12b-cd69db5fa515" providerId="ADAL" clId="{DAEBEB11-498E-0D47-AD72-22E8E636294D}" dt="2021-05-13T14:53:28.616" v="187" actId="700"/>
          <ac:spMkLst>
            <pc:docMk/>
            <pc:sldMk cId="4130160564" sldId="268"/>
            <ac:spMk id="9" creationId="{531D1B02-864D-BE4A-BE5A-BD02A58C15C4}"/>
          </ac:spMkLst>
        </pc:spChg>
        <pc:spChg chg="add del mod ord">
          <ac:chgData name="Mahnken Terrence" userId="f758901e-60f4-4911-a12b-cd69db5fa515" providerId="ADAL" clId="{DAEBEB11-498E-0D47-AD72-22E8E636294D}" dt="2021-05-13T14:53:28.616" v="187" actId="700"/>
          <ac:spMkLst>
            <pc:docMk/>
            <pc:sldMk cId="4130160564" sldId="268"/>
            <ac:spMk id="10" creationId="{D1DFDB10-1879-0F40-A5BB-0EF843D9A682}"/>
          </ac:spMkLst>
        </pc:spChg>
        <pc:spChg chg="add del mod ord">
          <ac:chgData name="Mahnken Terrence" userId="f758901e-60f4-4911-a12b-cd69db5fa515" providerId="ADAL" clId="{DAEBEB11-498E-0D47-AD72-22E8E636294D}" dt="2021-05-13T14:53:35.379" v="191" actId="6264"/>
          <ac:spMkLst>
            <pc:docMk/>
            <pc:sldMk cId="4130160564" sldId="268"/>
            <ac:spMk id="11" creationId="{E919CD96-9091-554E-92DB-BAB38D81E318}"/>
          </ac:spMkLst>
        </pc:spChg>
        <pc:spChg chg="add del mod ord">
          <ac:chgData name="Mahnken Terrence" userId="f758901e-60f4-4911-a12b-cd69db5fa515" providerId="ADAL" clId="{DAEBEB11-498E-0D47-AD72-22E8E636294D}" dt="2021-05-13T14:53:35.379" v="191" actId="6264"/>
          <ac:spMkLst>
            <pc:docMk/>
            <pc:sldMk cId="4130160564" sldId="268"/>
            <ac:spMk id="12" creationId="{263AF5D9-D825-8341-B144-95793D39C3A4}"/>
          </ac:spMkLst>
        </pc:spChg>
        <pc:spChg chg="add del mod ord">
          <ac:chgData name="Mahnken Terrence" userId="f758901e-60f4-4911-a12b-cd69db5fa515" providerId="ADAL" clId="{DAEBEB11-498E-0D47-AD72-22E8E636294D}" dt="2021-05-13T14:53:35.379" v="191" actId="6264"/>
          <ac:spMkLst>
            <pc:docMk/>
            <pc:sldMk cId="4130160564" sldId="268"/>
            <ac:spMk id="13" creationId="{6266B76C-441D-3D4E-BBEC-FB7C2B7E6E6A}"/>
          </ac:spMkLst>
        </pc:spChg>
        <pc:picChg chg="add mod">
          <ac:chgData name="Mahnken Terrence" userId="f758901e-60f4-4911-a12b-cd69db5fa515" providerId="ADAL" clId="{DAEBEB11-498E-0D47-AD72-22E8E636294D}" dt="2021-05-13T14:44:38.363" v="146" actId="1440"/>
          <ac:picMkLst>
            <pc:docMk/>
            <pc:sldMk cId="4130160564" sldId="268"/>
            <ac:picMk id="1026" creationId="{3A5C3328-E979-9641-886D-3B9EDD5D3AAD}"/>
          </ac:picMkLst>
        </pc:picChg>
        <pc:picChg chg="add mod">
          <ac:chgData name="Mahnken Terrence" userId="f758901e-60f4-4911-a12b-cd69db5fa515" providerId="ADAL" clId="{DAEBEB11-498E-0D47-AD72-22E8E636294D}" dt="2021-05-13T14:47:40.533" v="157" actId="1076"/>
          <ac:picMkLst>
            <pc:docMk/>
            <pc:sldMk cId="4130160564" sldId="268"/>
            <ac:picMk id="1028" creationId="{7AA0040F-AD2A-274A-92E9-B04D8D88C100}"/>
          </ac:picMkLst>
        </pc:picChg>
        <pc:picChg chg="add mod">
          <ac:chgData name="Mahnken Terrence" userId="f758901e-60f4-4911-a12b-cd69db5fa515" providerId="ADAL" clId="{DAEBEB11-498E-0D47-AD72-22E8E636294D}" dt="2021-05-13T14:51:54.059" v="175" actId="166"/>
          <ac:picMkLst>
            <pc:docMk/>
            <pc:sldMk cId="4130160564" sldId="268"/>
            <ac:picMk id="1030" creationId="{38AEFEDF-4E0B-7E48-A960-54A8595B906B}"/>
          </ac:picMkLst>
        </pc:picChg>
        <pc:picChg chg="add mod">
          <ac:chgData name="Mahnken Terrence" userId="f758901e-60f4-4911-a12b-cd69db5fa515" providerId="ADAL" clId="{DAEBEB11-498E-0D47-AD72-22E8E636294D}" dt="2021-05-13T14:52:57.405" v="182" actId="1076"/>
          <ac:picMkLst>
            <pc:docMk/>
            <pc:sldMk cId="4130160564" sldId="268"/>
            <ac:picMk id="1032" creationId="{37238659-A07F-3F4C-9F7B-8ED8F32F5B83}"/>
          </ac:picMkLst>
        </pc:picChg>
        <pc:picChg chg="add mod">
          <ac:chgData name="Mahnken Terrence" userId="f758901e-60f4-4911-a12b-cd69db5fa515" providerId="ADAL" clId="{DAEBEB11-498E-0D47-AD72-22E8E636294D}" dt="2021-05-13T14:51:49.425" v="174" actId="1440"/>
          <ac:picMkLst>
            <pc:docMk/>
            <pc:sldMk cId="4130160564" sldId="268"/>
            <ac:picMk id="1034" creationId="{C9240582-2252-CD43-8F29-6EED62BE5CCC}"/>
          </ac:picMkLst>
        </pc:picChg>
        <pc:picChg chg="add mod">
          <ac:chgData name="Mahnken Terrence" userId="f758901e-60f4-4911-a12b-cd69db5fa515" providerId="ADAL" clId="{DAEBEB11-498E-0D47-AD72-22E8E636294D}" dt="2021-05-13T14:59:16.897" v="264" actId="1076"/>
          <ac:picMkLst>
            <pc:docMk/>
            <pc:sldMk cId="4130160564" sldId="268"/>
            <ac:picMk id="1036" creationId="{A212DFE1-A3B6-6A44-8B25-A36CA4BE39F9}"/>
          </ac:picMkLst>
        </pc:picChg>
        <pc:picChg chg="add mod">
          <ac:chgData name="Mahnken Terrence" userId="f758901e-60f4-4911-a12b-cd69db5fa515" providerId="ADAL" clId="{DAEBEB11-498E-0D47-AD72-22E8E636294D}" dt="2021-05-13T14:54:44.238" v="199" actId="1076"/>
          <ac:picMkLst>
            <pc:docMk/>
            <pc:sldMk cId="4130160564" sldId="268"/>
            <ac:picMk id="1038" creationId="{A45CC0D3-73B9-E642-94D1-212D7F351CD9}"/>
          </ac:picMkLst>
        </pc:picChg>
      </pc:sldChg>
      <pc:sldChg chg="addSp delSp modSp new del mod modClrScheme chgLayout">
        <pc:chgData name="Mahnken Terrence" userId="f758901e-60f4-4911-a12b-cd69db5fa515" providerId="ADAL" clId="{DAEBEB11-498E-0D47-AD72-22E8E636294D}" dt="2021-05-13T15:00:53.622" v="271" actId="2696"/>
        <pc:sldMkLst>
          <pc:docMk/>
          <pc:sldMk cId="574958600" sldId="269"/>
        </pc:sldMkLst>
        <pc:spChg chg="del">
          <ac:chgData name="Mahnken Terrence" userId="f758901e-60f4-4911-a12b-cd69db5fa515" providerId="ADAL" clId="{DAEBEB11-498E-0D47-AD72-22E8E636294D}" dt="2021-05-13T15:00:25.946" v="266" actId="700"/>
          <ac:spMkLst>
            <pc:docMk/>
            <pc:sldMk cId="574958600" sldId="269"/>
            <ac:spMk id="2" creationId="{03338112-E4F8-0D4B-9D09-D3B2C56B0C8E}"/>
          </ac:spMkLst>
        </pc:spChg>
        <pc:spChg chg="del">
          <ac:chgData name="Mahnken Terrence" userId="f758901e-60f4-4911-a12b-cd69db5fa515" providerId="ADAL" clId="{DAEBEB11-498E-0D47-AD72-22E8E636294D}" dt="2021-05-13T15:00:25.946" v="266" actId="700"/>
          <ac:spMkLst>
            <pc:docMk/>
            <pc:sldMk cId="574958600" sldId="269"/>
            <ac:spMk id="3" creationId="{D649AFBE-8A4F-2145-A33F-8A0D8F5D344D}"/>
          </ac:spMkLst>
        </pc:spChg>
        <pc:spChg chg="del">
          <ac:chgData name="Mahnken Terrence" userId="f758901e-60f4-4911-a12b-cd69db5fa515" providerId="ADAL" clId="{DAEBEB11-498E-0D47-AD72-22E8E636294D}" dt="2021-05-13T15:00:25.946" v="266" actId="700"/>
          <ac:spMkLst>
            <pc:docMk/>
            <pc:sldMk cId="574958600" sldId="269"/>
            <ac:spMk id="4" creationId="{4E3FF4DD-64C5-6D47-9FA9-5241FF05590F}"/>
          </ac:spMkLst>
        </pc:spChg>
        <pc:spChg chg="add del mod">
          <ac:chgData name="Mahnken Terrence" userId="f758901e-60f4-4911-a12b-cd69db5fa515" providerId="ADAL" clId="{DAEBEB11-498E-0D47-AD72-22E8E636294D}" dt="2021-05-13T15:00:45.839" v="269" actId="700"/>
          <ac:spMkLst>
            <pc:docMk/>
            <pc:sldMk cId="574958600" sldId="269"/>
            <ac:spMk id="5" creationId="{ABD1D5A4-1782-5448-B8C2-FF9DC887CA46}"/>
          </ac:spMkLst>
        </pc:spChg>
        <pc:spChg chg="add del mod">
          <ac:chgData name="Mahnken Terrence" userId="f758901e-60f4-4911-a12b-cd69db5fa515" providerId="ADAL" clId="{DAEBEB11-498E-0D47-AD72-22E8E636294D}" dt="2021-05-13T15:00:45.839" v="269" actId="700"/>
          <ac:spMkLst>
            <pc:docMk/>
            <pc:sldMk cId="574958600" sldId="269"/>
            <ac:spMk id="6" creationId="{0F8F294E-6516-DC40-8062-6FF2D8F86CFC}"/>
          </ac:spMkLst>
        </pc:spChg>
        <pc:spChg chg="add del mod">
          <ac:chgData name="Mahnken Terrence" userId="f758901e-60f4-4911-a12b-cd69db5fa515" providerId="ADAL" clId="{DAEBEB11-498E-0D47-AD72-22E8E636294D}" dt="2021-05-13T15:00:45.839" v="269" actId="700"/>
          <ac:spMkLst>
            <pc:docMk/>
            <pc:sldMk cId="574958600" sldId="269"/>
            <ac:spMk id="7" creationId="{EC924BE7-7481-AD49-9C5E-30C8C163AD95}"/>
          </ac:spMkLst>
        </pc:spChg>
      </pc:sldChg>
      <pc:sldChg chg="modSp add mod modTransition">
        <pc:chgData name="Mahnken Terrence" userId="f758901e-60f4-4911-a12b-cd69db5fa515" providerId="ADAL" clId="{DAEBEB11-498E-0D47-AD72-22E8E636294D}" dt="2021-05-13T15:01:00.274" v="291" actId="20577"/>
        <pc:sldMkLst>
          <pc:docMk/>
          <pc:sldMk cId="3511298617" sldId="273"/>
        </pc:sldMkLst>
        <pc:spChg chg="mod">
          <ac:chgData name="Mahnken Terrence" userId="f758901e-60f4-4911-a12b-cd69db5fa515" providerId="ADAL" clId="{DAEBEB11-498E-0D47-AD72-22E8E636294D}" dt="2021-05-13T15:01:00.274" v="291" actId="20577"/>
          <ac:spMkLst>
            <pc:docMk/>
            <pc:sldMk cId="3511298617" sldId="273"/>
            <ac:spMk id="8" creationId="{58A770F0-0910-0647-822E-36D75010EDB6}"/>
          </ac:spMkLst>
        </pc:spChg>
      </pc:sldChg>
      <pc:sldChg chg="addSp delSp modSp new mod modClrScheme chgLayout">
        <pc:chgData name="Mahnken Terrence" userId="f758901e-60f4-4911-a12b-cd69db5fa515" providerId="ADAL" clId="{DAEBEB11-498E-0D47-AD72-22E8E636294D}" dt="2021-05-13T15:19:04.889" v="656" actId="1440"/>
        <pc:sldMkLst>
          <pc:docMk/>
          <pc:sldMk cId="3567543417" sldId="274"/>
        </pc:sldMkLst>
        <pc:spChg chg="del mod ord">
          <ac:chgData name="Mahnken Terrence" userId="f758901e-60f4-4911-a12b-cd69db5fa515" providerId="ADAL" clId="{DAEBEB11-498E-0D47-AD72-22E8E636294D}" dt="2021-05-13T15:05:27.585" v="310" actId="700"/>
          <ac:spMkLst>
            <pc:docMk/>
            <pc:sldMk cId="3567543417" sldId="274"/>
            <ac:spMk id="2" creationId="{41505F29-81A0-6C45-9A54-F520CE28FE0D}"/>
          </ac:spMkLst>
        </pc:spChg>
        <pc:spChg chg="del mod ord">
          <ac:chgData name="Mahnken Terrence" userId="f758901e-60f4-4911-a12b-cd69db5fa515" providerId="ADAL" clId="{DAEBEB11-498E-0D47-AD72-22E8E636294D}" dt="2021-05-13T15:05:27.585" v="310" actId="700"/>
          <ac:spMkLst>
            <pc:docMk/>
            <pc:sldMk cId="3567543417" sldId="274"/>
            <ac:spMk id="3" creationId="{ED7823E9-7894-A04D-8201-13BCBBB8C391}"/>
          </ac:spMkLst>
        </pc:spChg>
        <pc:spChg chg="del mod ord">
          <ac:chgData name="Mahnken Terrence" userId="f758901e-60f4-4911-a12b-cd69db5fa515" providerId="ADAL" clId="{DAEBEB11-498E-0D47-AD72-22E8E636294D}" dt="2021-05-13T15:05:27.585" v="310" actId="700"/>
          <ac:spMkLst>
            <pc:docMk/>
            <pc:sldMk cId="3567543417" sldId="274"/>
            <ac:spMk id="4" creationId="{19D63ADD-64A8-0B4A-8C19-CC7AB5B53496}"/>
          </ac:spMkLst>
        </pc:spChg>
        <pc:spChg chg="add mod ord">
          <ac:chgData name="Mahnken Terrence" userId="f758901e-60f4-4911-a12b-cd69db5fa515" providerId="ADAL" clId="{DAEBEB11-498E-0D47-AD72-22E8E636294D}" dt="2021-05-13T15:12:58.640" v="457" actId="26606"/>
          <ac:spMkLst>
            <pc:docMk/>
            <pc:sldMk cId="3567543417" sldId="274"/>
            <ac:spMk id="5" creationId="{6490B566-1352-2049-9914-8AC43B243958}"/>
          </ac:spMkLst>
        </pc:spChg>
        <pc:spChg chg="add del mod ord">
          <ac:chgData name="Mahnken Terrence" userId="f758901e-60f4-4911-a12b-cd69db5fa515" providerId="ADAL" clId="{DAEBEB11-498E-0D47-AD72-22E8E636294D}" dt="2021-05-13T15:05:34.253" v="313"/>
          <ac:spMkLst>
            <pc:docMk/>
            <pc:sldMk cId="3567543417" sldId="274"/>
            <ac:spMk id="6" creationId="{9280FB8E-8D00-AD4A-97FB-AE893A46DACF}"/>
          </ac:spMkLst>
        </pc:spChg>
        <pc:spChg chg="add del mod ord">
          <ac:chgData name="Mahnken Terrence" userId="f758901e-60f4-4911-a12b-cd69db5fa515" providerId="ADAL" clId="{DAEBEB11-498E-0D47-AD72-22E8E636294D}" dt="2021-05-13T15:12:58.640" v="457" actId="26606"/>
          <ac:spMkLst>
            <pc:docMk/>
            <pc:sldMk cId="3567543417" sldId="274"/>
            <ac:spMk id="7" creationId="{CCB87BD6-F19B-3343-B97B-6704A9170D2E}"/>
          </ac:spMkLst>
        </pc:spChg>
        <pc:spChg chg="add mod ord">
          <ac:chgData name="Mahnken Terrence" userId="f758901e-60f4-4911-a12b-cd69db5fa515" providerId="ADAL" clId="{DAEBEB11-498E-0D47-AD72-22E8E636294D}" dt="2021-05-13T15:12:58.640" v="457" actId="26606"/>
          <ac:spMkLst>
            <pc:docMk/>
            <pc:sldMk cId="3567543417" sldId="274"/>
            <ac:spMk id="8" creationId="{89E53815-714F-D94F-94E9-00151F5933F6}"/>
          </ac:spMkLst>
        </pc:spChg>
        <pc:spChg chg="add del mod">
          <ac:chgData name="Mahnken Terrence" userId="f758901e-60f4-4911-a12b-cd69db5fa515" providerId="ADAL" clId="{DAEBEB11-498E-0D47-AD72-22E8E636294D}" dt="2021-05-13T15:08:21.686" v="436" actId="478"/>
          <ac:spMkLst>
            <pc:docMk/>
            <pc:sldMk cId="3567543417" sldId="274"/>
            <ac:spMk id="9" creationId="{C5AE7A76-B36C-7645-9AD4-DE70813E46C6}"/>
          </ac:spMkLst>
        </pc:spChg>
        <pc:spChg chg="add mod">
          <ac:chgData name="Mahnken Terrence" userId="f758901e-60f4-4911-a12b-cd69db5fa515" providerId="ADAL" clId="{DAEBEB11-498E-0D47-AD72-22E8E636294D}" dt="2021-05-13T15:12:58.640" v="457" actId="26606"/>
          <ac:spMkLst>
            <pc:docMk/>
            <pc:sldMk cId="3567543417" sldId="274"/>
            <ac:spMk id="11" creationId="{B020DFAD-DAC1-9442-86D1-A9D50D8C025F}"/>
          </ac:spMkLst>
        </pc:spChg>
        <pc:spChg chg="add mod">
          <ac:chgData name="Mahnken Terrence" userId="f758901e-60f4-4911-a12b-cd69db5fa515" providerId="ADAL" clId="{DAEBEB11-498E-0D47-AD72-22E8E636294D}" dt="2021-05-13T15:12:58.640" v="457" actId="26606"/>
          <ac:spMkLst>
            <pc:docMk/>
            <pc:sldMk cId="3567543417" sldId="274"/>
            <ac:spMk id="75" creationId="{89CA37CF-4F52-4EEC-997C-0A7749ADBC55}"/>
          </ac:spMkLst>
        </pc:spChg>
        <pc:picChg chg="add del mod">
          <ac:chgData name="Mahnken Terrence" userId="f758901e-60f4-4911-a12b-cd69db5fa515" providerId="ADAL" clId="{DAEBEB11-498E-0D47-AD72-22E8E636294D}" dt="2021-05-13T15:05:32.318" v="312"/>
          <ac:picMkLst>
            <pc:docMk/>
            <pc:sldMk cId="3567543417" sldId="274"/>
            <ac:picMk id="2050" creationId="{50A78146-8CA0-2E40-B6B5-A089F5DA7E46}"/>
          </ac:picMkLst>
        </pc:picChg>
        <pc:picChg chg="add del mod">
          <ac:chgData name="Mahnken Terrence" userId="f758901e-60f4-4911-a12b-cd69db5fa515" providerId="ADAL" clId="{DAEBEB11-498E-0D47-AD72-22E8E636294D}" dt="2021-05-13T15:08:15.701" v="435" actId="478"/>
          <ac:picMkLst>
            <pc:docMk/>
            <pc:sldMk cId="3567543417" sldId="274"/>
            <ac:picMk id="2052" creationId="{66041D54-6F3B-614F-A2CE-92724C58975F}"/>
          </ac:picMkLst>
        </pc:picChg>
        <pc:picChg chg="add mod ord">
          <ac:chgData name="Mahnken Terrence" userId="f758901e-60f4-4911-a12b-cd69db5fa515" providerId="ADAL" clId="{DAEBEB11-498E-0D47-AD72-22E8E636294D}" dt="2021-05-13T15:19:04.889" v="656" actId="1440"/>
          <ac:picMkLst>
            <pc:docMk/>
            <pc:sldMk cId="3567543417" sldId="274"/>
            <ac:picMk id="2054" creationId="{18CB4A03-DE9E-E449-9A2C-9C4D16D4F697}"/>
          </ac:picMkLst>
        </pc:picChg>
      </pc:sldChg>
      <pc:sldChg chg="addSp delSp modSp add mod modClrScheme chgLayout">
        <pc:chgData name="Mahnken Terrence" userId="f758901e-60f4-4911-a12b-cd69db5fa515" providerId="ADAL" clId="{DAEBEB11-498E-0D47-AD72-22E8E636294D}" dt="2021-05-13T15:19:10.559" v="657" actId="1440"/>
        <pc:sldMkLst>
          <pc:docMk/>
          <pc:sldMk cId="2367308364" sldId="275"/>
        </pc:sldMkLst>
        <pc:spChg chg="add del mod">
          <ac:chgData name="Mahnken Terrence" userId="f758901e-60f4-4911-a12b-cd69db5fa515" providerId="ADAL" clId="{DAEBEB11-498E-0D47-AD72-22E8E636294D}" dt="2021-05-13T15:08:12.922" v="434" actId="478"/>
          <ac:spMkLst>
            <pc:docMk/>
            <pc:sldMk cId="2367308364" sldId="275"/>
            <ac:spMk id="2" creationId="{45B51C47-7A20-6D44-9D13-7B9919AED3C5}"/>
          </ac:spMkLst>
        </pc:spChg>
        <pc:spChg chg="mod">
          <ac:chgData name="Mahnken Terrence" userId="f758901e-60f4-4911-a12b-cd69db5fa515" providerId="ADAL" clId="{DAEBEB11-498E-0D47-AD72-22E8E636294D}" dt="2021-05-13T15:12:53.050" v="456" actId="26606"/>
          <ac:spMkLst>
            <pc:docMk/>
            <pc:sldMk cId="2367308364" sldId="275"/>
            <ac:spMk id="5" creationId="{6490B566-1352-2049-9914-8AC43B243958}"/>
          </ac:spMkLst>
        </pc:spChg>
        <pc:spChg chg="mod">
          <ac:chgData name="Mahnken Terrence" userId="f758901e-60f4-4911-a12b-cd69db5fa515" providerId="ADAL" clId="{DAEBEB11-498E-0D47-AD72-22E8E636294D}" dt="2021-05-13T15:12:53.050" v="456" actId="26606"/>
          <ac:spMkLst>
            <pc:docMk/>
            <pc:sldMk cId="2367308364" sldId="275"/>
            <ac:spMk id="7" creationId="{CCB87BD6-F19B-3343-B97B-6704A9170D2E}"/>
          </ac:spMkLst>
        </pc:spChg>
        <pc:spChg chg="ord">
          <ac:chgData name="Mahnken Terrence" userId="f758901e-60f4-4911-a12b-cd69db5fa515" providerId="ADAL" clId="{DAEBEB11-498E-0D47-AD72-22E8E636294D}" dt="2021-05-13T15:12:53.050" v="456" actId="26606"/>
          <ac:spMkLst>
            <pc:docMk/>
            <pc:sldMk cId="2367308364" sldId="275"/>
            <ac:spMk id="8" creationId="{89E53815-714F-D94F-94E9-00151F5933F6}"/>
          </ac:spMkLst>
        </pc:spChg>
        <pc:spChg chg="mod">
          <ac:chgData name="Mahnken Terrence" userId="f758901e-60f4-4911-a12b-cd69db5fa515" providerId="ADAL" clId="{DAEBEB11-498E-0D47-AD72-22E8E636294D}" dt="2021-05-13T15:12:53.050" v="456" actId="26606"/>
          <ac:spMkLst>
            <pc:docMk/>
            <pc:sldMk cId="2367308364" sldId="275"/>
            <ac:spMk id="11" creationId="{B020DFAD-DAC1-9442-86D1-A9D50D8C025F}"/>
          </ac:spMkLst>
        </pc:spChg>
        <pc:picChg chg="del mod">
          <ac:chgData name="Mahnken Terrence" userId="f758901e-60f4-4911-a12b-cd69db5fa515" providerId="ADAL" clId="{DAEBEB11-498E-0D47-AD72-22E8E636294D}" dt="2021-05-13T15:08:03.722" v="430" actId="478"/>
          <ac:picMkLst>
            <pc:docMk/>
            <pc:sldMk cId="2367308364" sldId="275"/>
            <ac:picMk id="2052" creationId="{66041D54-6F3B-614F-A2CE-92724C58975F}"/>
          </ac:picMkLst>
        </pc:picChg>
        <pc:picChg chg="add mod ord">
          <ac:chgData name="Mahnken Terrence" userId="f758901e-60f4-4911-a12b-cd69db5fa515" providerId="ADAL" clId="{DAEBEB11-498E-0D47-AD72-22E8E636294D}" dt="2021-05-13T15:19:10.559" v="657" actId="1440"/>
          <ac:picMkLst>
            <pc:docMk/>
            <pc:sldMk cId="2367308364" sldId="275"/>
            <ac:picMk id="3074" creationId="{2AF58ADE-0203-E144-8762-256493C021FE}"/>
          </ac:picMkLst>
        </pc:picChg>
      </pc:sldChg>
      <pc:sldChg chg="addSp delSp modSp add mod modClrScheme chgLayout">
        <pc:chgData name="Mahnken Terrence" userId="f758901e-60f4-4911-a12b-cd69db5fa515" providerId="ADAL" clId="{DAEBEB11-498E-0D47-AD72-22E8E636294D}" dt="2021-05-13T15:19:14.767" v="658" actId="1440"/>
        <pc:sldMkLst>
          <pc:docMk/>
          <pc:sldMk cId="704656982" sldId="276"/>
        </pc:sldMkLst>
        <pc:spChg chg="mod">
          <ac:chgData name="Mahnken Terrence" userId="f758901e-60f4-4911-a12b-cd69db5fa515" providerId="ADAL" clId="{DAEBEB11-498E-0D47-AD72-22E8E636294D}" dt="2021-05-13T15:12:47.715" v="455" actId="26606"/>
          <ac:spMkLst>
            <pc:docMk/>
            <pc:sldMk cId="704656982" sldId="276"/>
            <ac:spMk id="5" creationId="{6490B566-1352-2049-9914-8AC43B243958}"/>
          </ac:spMkLst>
        </pc:spChg>
        <pc:spChg chg="del mod">
          <ac:chgData name="Mahnken Terrence" userId="f758901e-60f4-4911-a12b-cd69db5fa515" providerId="ADAL" clId="{DAEBEB11-498E-0D47-AD72-22E8E636294D}" dt="2021-05-13T15:12:47.715" v="455" actId="26606"/>
          <ac:spMkLst>
            <pc:docMk/>
            <pc:sldMk cId="704656982" sldId="276"/>
            <ac:spMk id="7" creationId="{CCB87BD6-F19B-3343-B97B-6704A9170D2E}"/>
          </ac:spMkLst>
        </pc:spChg>
        <pc:spChg chg="ord">
          <ac:chgData name="Mahnken Terrence" userId="f758901e-60f4-4911-a12b-cd69db5fa515" providerId="ADAL" clId="{DAEBEB11-498E-0D47-AD72-22E8E636294D}" dt="2021-05-13T15:12:47.715" v="455" actId="26606"/>
          <ac:spMkLst>
            <pc:docMk/>
            <pc:sldMk cId="704656982" sldId="276"/>
            <ac:spMk id="8" creationId="{89E53815-714F-D94F-94E9-00151F5933F6}"/>
          </ac:spMkLst>
        </pc:spChg>
        <pc:spChg chg="mod">
          <ac:chgData name="Mahnken Terrence" userId="f758901e-60f4-4911-a12b-cd69db5fa515" providerId="ADAL" clId="{DAEBEB11-498E-0D47-AD72-22E8E636294D}" dt="2021-05-13T15:12:47.715" v="455" actId="26606"/>
          <ac:spMkLst>
            <pc:docMk/>
            <pc:sldMk cId="704656982" sldId="276"/>
            <ac:spMk id="11" creationId="{B020DFAD-DAC1-9442-86D1-A9D50D8C025F}"/>
          </ac:spMkLst>
        </pc:spChg>
        <pc:spChg chg="add mod">
          <ac:chgData name="Mahnken Terrence" userId="f758901e-60f4-4911-a12b-cd69db5fa515" providerId="ADAL" clId="{DAEBEB11-498E-0D47-AD72-22E8E636294D}" dt="2021-05-13T15:12:47.715" v="455" actId="26606"/>
          <ac:spMkLst>
            <pc:docMk/>
            <pc:sldMk cId="704656982" sldId="276"/>
            <ac:spMk id="71" creationId="{7FB8646A-E324-4326-A0FF-E9347E807650}"/>
          </ac:spMkLst>
        </pc:spChg>
        <pc:picChg chg="del">
          <ac:chgData name="Mahnken Terrence" userId="f758901e-60f4-4911-a12b-cd69db5fa515" providerId="ADAL" clId="{DAEBEB11-498E-0D47-AD72-22E8E636294D}" dt="2021-05-13T15:09:06.239" v="448" actId="478"/>
          <ac:picMkLst>
            <pc:docMk/>
            <pc:sldMk cId="704656982" sldId="276"/>
            <ac:picMk id="3074" creationId="{2AF58ADE-0203-E144-8762-256493C021FE}"/>
          </ac:picMkLst>
        </pc:picChg>
        <pc:picChg chg="add mod ord">
          <ac:chgData name="Mahnken Terrence" userId="f758901e-60f4-4911-a12b-cd69db5fa515" providerId="ADAL" clId="{DAEBEB11-498E-0D47-AD72-22E8E636294D}" dt="2021-05-13T15:19:14.767" v="658" actId="1440"/>
          <ac:picMkLst>
            <pc:docMk/>
            <pc:sldMk cId="704656982" sldId="276"/>
            <ac:picMk id="5122" creationId="{4A5B5445-1B86-844D-86DE-0EBD75BFB16A}"/>
          </ac:picMkLst>
        </pc:picChg>
      </pc:sldChg>
      <pc:sldChg chg="addSp delSp modSp add mod modClrScheme chgLayout">
        <pc:chgData name="Mahnken Terrence" userId="f758901e-60f4-4911-a12b-cd69db5fa515" providerId="ADAL" clId="{DAEBEB11-498E-0D47-AD72-22E8E636294D}" dt="2021-05-13T15:19:22.452" v="659" actId="1440"/>
        <pc:sldMkLst>
          <pc:docMk/>
          <pc:sldMk cId="1729401948" sldId="277"/>
        </pc:sldMkLst>
        <pc:spChg chg="mod">
          <ac:chgData name="Mahnken Terrence" userId="f758901e-60f4-4911-a12b-cd69db5fa515" providerId="ADAL" clId="{DAEBEB11-498E-0D47-AD72-22E8E636294D}" dt="2021-05-13T15:14:44.494" v="473" actId="20577"/>
          <ac:spMkLst>
            <pc:docMk/>
            <pc:sldMk cId="1729401948" sldId="277"/>
            <ac:spMk id="5" creationId="{6490B566-1352-2049-9914-8AC43B243958}"/>
          </ac:spMkLst>
        </pc:spChg>
        <pc:spChg chg="del">
          <ac:chgData name="Mahnken Terrence" userId="f758901e-60f4-4911-a12b-cd69db5fa515" providerId="ADAL" clId="{DAEBEB11-498E-0D47-AD72-22E8E636294D}" dt="2021-05-13T15:12:41.686" v="454" actId="26606"/>
          <ac:spMkLst>
            <pc:docMk/>
            <pc:sldMk cId="1729401948" sldId="277"/>
            <ac:spMk id="7" creationId="{CCB87BD6-F19B-3343-B97B-6704A9170D2E}"/>
          </ac:spMkLst>
        </pc:spChg>
        <pc:spChg chg="ord">
          <ac:chgData name="Mahnken Terrence" userId="f758901e-60f4-4911-a12b-cd69db5fa515" providerId="ADAL" clId="{DAEBEB11-498E-0D47-AD72-22E8E636294D}" dt="2021-05-13T15:12:41.686" v="454" actId="26606"/>
          <ac:spMkLst>
            <pc:docMk/>
            <pc:sldMk cId="1729401948" sldId="277"/>
            <ac:spMk id="8" creationId="{89E53815-714F-D94F-94E9-00151F5933F6}"/>
          </ac:spMkLst>
        </pc:spChg>
        <pc:spChg chg="mod">
          <ac:chgData name="Mahnken Terrence" userId="f758901e-60f4-4911-a12b-cd69db5fa515" providerId="ADAL" clId="{DAEBEB11-498E-0D47-AD72-22E8E636294D}" dt="2021-05-13T15:12:41.686" v="454" actId="26606"/>
          <ac:spMkLst>
            <pc:docMk/>
            <pc:sldMk cId="1729401948" sldId="277"/>
            <ac:spMk id="11" creationId="{B020DFAD-DAC1-9442-86D1-A9D50D8C025F}"/>
          </ac:spMkLst>
        </pc:spChg>
        <pc:spChg chg="add mod">
          <ac:chgData name="Mahnken Terrence" userId="f758901e-60f4-4911-a12b-cd69db5fa515" providerId="ADAL" clId="{DAEBEB11-498E-0D47-AD72-22E8E636294D}" dt="2021-05-13T15:12:41.686" v="454" actId="26606"/>
          <ac:spMkLst>
            <pc:docMk/>
            <pc:sldMk cId="1729401948" sldId="277"/>
            <ac:spMk id="71" creationId="{3EE07494-C233-42A4-8C09-785D3D5AC5E1}"/>
          </ac:spMkLst>
        </pc:spChg>
        <pc:picChg chg="del mod ord">
          <ac:chgData name="Mahnken Terrence" userId="f758901e-60f4-4911-a12b-cd69db5fa515" providerId="ADAL" clId="{DAEBEB11-498E-0D47-AD72-22E8E636294D}" dt="2021-05-13T15:14:47.418" v="474" actId="478"/>
          <ac:picMkLst>
            <pc:docMk/>
            <pc:sldMk cId="1729401948" sldId="277"/>
            <ac:picMk id="5122" creationId="{4A5B5445-1B86-844D-86DE-0EBD75BFB16A}"/>
          </ac:picMkLst>
        </pc:picChg>
        <pc:picChg chg="add mod">
          <ac:chgData name="Mahnken Terrence" userId="f758901e-60f4-4911-a12b-cd69db5fa515" providerId="ADAL" clId="{DAEBEB11-498E-0D47-AD72-22E8E636294D}" dt="2021-05-13T15:19:22.452" v="659" actId="1440"/>
          <ac:picMkLst>
            <pc:docMk/>
            <pc:sldMk cId="1729401948" sldId="277"/>
            <ac:picMk id="6146" creationId="{4F406B16-E691-4A48-829B-B68E0BE5BBBC}"/>
          </ac:picMkLst>
        </pc:picChg>
      </pc:sldChg>
      <pc:sldChg chg="addSp delSp modSp add mod">
        <pc:chgData name="Mahnken Terrence" userId="f758901e-60f4-4911-a12b-cd69db5fa515" providerId="ADAL" clId="{DAEBEB11-498E-0D47-AD72-22E8E636294D}" dt="2021-05-13T15:19:32.244" v="661" actId="14100"/>
        <pc:sldMkLst>
          <pc:docMk/>
          <pc:sldMk cId="233728060" sldId="278"/>
        </pc:sldMkLst>
        <pc:spChg chg="mod">
          <ac:chgData name="Mahnken Terrence" userId="f758901e-60f4-4911-a12b-cd69db5fa515" providerId="ADAL" clId="{DAEBEB11-498E-0D47-AD72-22E8E636294D}" dt="2021-05-13T15:15:16.357" v="495" actId="20577"/>
          <ac:spMkLst>
            <pc:docMk/>
            <pc:sldMk cId="233728060" sldId="278"/>
            <ac:spMk id="5" creationId="{6490B566-1352-2049-9914-8AC43B243958}"/>
          </ac:spMkLst>
        </pc:spChg>
        <pc:spChg chg="mod">
          <ac:chgData name="Mahnken Terrence" userId="f758901e-60f4-4911-a12b-cd69db5fa515" providerId="ADAL" clId="{DAEBEB11-498E-0D47-AD72-22E8E636294D}" dt="2021-05-13T15:17:07.461" v="632" actId="114"/>
          <ac:spMkLst>
            <pc:docMk/>
            <pc:sldMk cId="233728060" sldId="278"/>
            <ac:spMk id="71" creationId="{3EE07494-C233-42A4-8C09-785D3D5AC5E1}"/>
          </ac:spMkLst>
        </pc:spChg>
        <pc:picChg chg="del">
          <ac:chgData name="Mahnken Terrence" userId="f758901e-60f4-4911-a12b-cd69db5fa515" providerId="ADAL" clId="{DAEBEB11-498E-0D47-AD72-22E8E636294D}" dt="2021-05-13T15:15:18.142" v="496" actId="478"/>
          <ac:picMkLst>
            <pc:docMk/>
            <pc:sldMk cId="233728060" sldId="278"/>
            <ac:picMk id="6146" creationId="{4F406B16-E691-4A48-829B-B68E0BE5BBBC}"/>
          </ac:picMkLst>
        </pc:picChg>
        <pc:picChg chg="add mod">
          <ac:chgData name="Mahnken Terrence" userId="f758901e-60f4-4911-a12b-cd69db5fa515" providerId="ADAL" clId="{DAEBEB11-498E-0D47-AD72-22E8E636294D}" dt="2021-05-13T15:19:32.244" v="661" actId="14100"/>
          <ac:picMkLst>
            <pc:docMk/>
            <pc:sldMk cId="233728060" sldId="278"/>
            <ac:picMk id="7170" creationId="{B4DC4B88-8759-0E46-8290-7B843F2CAA7F}"/>
          </ac:picMkLst>
        </pc:picChg>
      </pc:sldChg>
      <pc:sldChg chg="addSp delSp modSp add mod">
        <pc:chgData name="Mahnken Terrence" userId="f758901e-60f4-4911-a12b-cd69db5fa515" providerId="ADAL" clId="{DAEBEB11-498E-0D47-AD72-22E8E636294D}" dt="2021-05-13T15:19:00.557" v="655" actId="1440"/>
        <pc:sldMkLst>
          <pc:docMk/>
          <pc:sldMk cId="1893553956" sldId="279"/>
        </pc:sldMkLst>
        <pc:spChg chg="mod">
          <ac:chgData name="Mahnken Terrence" userId="f758901e-60f4-4911-a12b-cd69db5fa515" providerId="ADAL" clId="{DAEBEB11-498E-0D47-AD72-22E8E636294D}" dt="2021-05-13T15:18:42.776" v="650" actId="20577"/>
          <ac:spMkLst>
            <pc:docMk/>
            <pc:sldMk cId="1893553956" sldId="279"/>
            <ac:spMk id="5" creationId="{6490B566-1352-2049-9914-8AC43B243958}"/>
          </ac:spMkLst>
        </pc:spChg>
        <pc:picChg chg="del">
          <ac:chgData name="Mahnken Terrence" userId="f758901e-60f4-4911-a12b-cd69db5fa515" providerId="ADAL" clId="{DAEBEB11-498E-0D47-AD72-22E8E636294D}" dt="2021-05-13T15:18:45.261" v="651" actId="478"/>
          <ac:picMkLst>
            <pc:docMk/>
            <pc:sldMk cId="1893553956" sldId="279"/>
            <ac:picMk id="5122" creationId="{4A5B5445-1B86-844D-86DE-0EBD75BFB16A}"/>
          </ac:picMkLst>
        </pc:picChg>
        <pc:picChg chg="add mod">
          <ac:chgData name="Mahnken Terrence" userId="f758901e-60f4-4911-a12b-cd69db5fa515" providerId="ADAL" clId="{DAEBEB11-498E-0D47-AD72-22E8E636294D}" dt="2021-05-13T15:19:00.557" v="655" actId="1440"/>
          <ac:picMkLst>
            <pc:docMk/>
            <pc:sldMk cId="1893553956" sldId="279"/>
            <ac:picMk id="8194" creationId="{034EB24D-6EDD-B041-8262-B516AFCCFDAB}"/>
          </ac:picMkLst>
        </pc:picChg>
      </pc:sldChg>
      <pc:sldChg chg="add del">
        <pc:chgData name="Mahnken Terrence" userId="f758901e-60f4-4911-a12b-cd69db5fa515" providerId="ADAL" clId="{DAEBEB11-498E-0D47-AD72-22E8E636294D}" dt="2021-05-13T15:21:38.761" v="663" actId="2696"/>
        <pc:sldMkLst>
          <pc:docMk/>
          <pc:sldMk cId="765842556" sldId="280"/>
        </pc:sldMkLst>
      </pc:sldChg>
      <pc:sldChg chg="addSp delSp modSp add mod ord">
        <pc:chgData name="Mahnken Terrence" userId="f758901e-60f4-4911-a12b-cd69db5fa515" providerId="ADAL" clId="{DAEBEB11-498E-0D47-AD72-22E8E636294D}" dt="2021-05-13T15:22:39.184" v="690"/>
        <pc:sldMkLst>
          <pc:docMk/>
          <pc:sldMk cId="2568797981" sldId="280"/>
        </pc:sldMkLst>
        <pc:spChg chg="mod">
          <ac:chgData name="Mahnken Terrence" userId="f758901e-60f4-4911-a12b-cd69db5fa515" providerId="ADAL" clId="{DAEBEB11-498E-0D47-AD72-22E8E636294D}" dt="2021-05-13T15:21:51.827" v="682" actId="20577"/>
          <ac:spMkLst>
            <pc:docMk/>
            <pc:sldMk cId="2568797981" sldId="280"/>
            <ac:spMk id="5" creationId="{6490B566-1352-2049-9914-8AC43B243958}"/>
          </ac:spMkLst>
        </pc:spChg>
        <pc:picChg chg="add del mod">
          <ac:chgData name="Mahnken Terrence" userId="f758901e-60f4-4911-a12b-cd69db5fa515" providerId="ADAL" clId="{DAEBEB11-498E-0D47-AD72-22E8E636294D}" dt="2021-05-13T15:22:39.184" v="690"/>
          <ac:picMkLst>
            <pc:docMk/>
            <pc:sldMk cId="2568797981" sldId="280"/>
            <ac:picMk id="9" creationId="{FA6BFD19-6BF5-4543-B228-2EFCA26507FE}"/>
          </ac:picMkLst>
        </pc:picChg>
        <pc:picChg chg="del">
          <ac:chgData name="Mahnken Terrence" userId="f758901e-60f4-4911-a12b-cd69db5fa515" providerId="ADAL" clId="{DAEBEB11-498E-0D47-AD72-22E8E636294D}" dt="2021-05-13T15:22:09.994" v="683" actId="478"/>
          <ac:picMkLst>
            <pc:docMk/>
            <pc:sldMk cId="2568797981" sldId="280"/>
            <ac:picMk id="6146" creationId="{4F406B16-E691-4A48-829B-B68E0BE5BBBC}"/>
          </ac:picMkLst>
        </pc:picChg>
        <pc:picChg chg="add mod">
          <ac:chgData name="Mahnken Terrence" userId="f758901e-60f4-4911-a12b-cd69db5fa515" providerId="ADAL" clId="{DAEBEB11-498E-0D47-AD72-22E8E636294D}" dt="2021-05-13T15:22:25.314" v="688" actId="1440"/>
          <ac:picMkLst>
            <pc:docMk/>
            <pc:sldMk cId="2568797981" sldId="280"/>
            <ac:picMk id="10242" creationId="{15963AFA-AD58-8048-B70B-BD17981F82D8}"/>
          </ac:picMkLst>
        </pc:picChg>
      </pc:sldChg>
      <pc:sldChg chg="addSp delSp modSp add mod">
        <pc:chgData name="Mahnken Terrence" userId="f758901e-60f4-4911-a12b-cd69db5fa515" providerId="ADAL" clId="{DAEBEB11-498E-0D47-AD72-22E8E636294D}" dt="2021-05-13T15:23:01.776" v="706" actId="1440"/>
        <pc:sldMkLst>
          <pc:docMk/>
          <pc:sldMk cId="1254947157" sldId="281"/>
        </pc:sldMkLst>
        <pc:spChg chg="mod">
          <ac:chgData name="Mahnken Terrence" userId="f758901e-60f4-4911-a12b-cd69db5fa515" providerId="ADAL" clId="{DAEBEB11-498E-0D47-AD72-22E8E636294D}" dt="2021-05-13T15:22:46.321" v="702" actId="20577"/>
          <ac:spMkLst>
            <pc:docMk/>
            <pc:sldMk cId="1254947157" sldId="281"/>
            <ac:spMk id="5" creationId="{6490B566-1352-2049-9914-8AC43B243958}"/>
          </ac:spMkLst>
        </pc:spChg>
        <pc:picChg chg="del">
          <ac:chgData name="Mahnken Terrence" userId="f758901e-60f4-4911-a12b-cd69db5fa515" providerId="ADAL" clId="{DAEBEB11-498E-0D47-AD72-22E8E636294D}" dt="2021-05-13T15:22:53.329" v="703" actId="478"/>
          <ac:picMkLst>
            <pc:docMk/>
            <pc:sldMk cId="1254947157" sldId="281"/>
            <ac:picMk id="10242" creationId="{15963AFA-AD58-8048-B70B-BD17981F82D8}"/>
          </ac:picMkLst>
        </pc:picChg>
        <pc:picChg chg="add mod">
          <ac:chgData name="Mahnken Terrence" userId="f758901e-60f4-4911-a12b-cd69db5fa515" providerId="ADAL" clId="{DAEBEB11-498E-0D47-AD72-22E8E636294D}" dt="2021-05-13T15:23:01.776" v="706" actId="1440"/>
          <ac:picMkLst>
            <pc:docMk/>
            <pc:sldMk cId="1254947157" sldId="281"/>
            <ac:picMk id="11266" creationId="{BB338CEF-5EB5-A54C-B669-1B2F8CDD2133}"/>
          </ac:picMkLst>
        </pc:picChg>
      </pc:sldChg>
      <pc:sldChg chg="add del">
        <pc:chgData name="Mahnken Terrence" userId="f758901e-60f4-4911-a12b-cd69db5fa515" providerId="ADAL" clId="{DAEBEB11-498E-0D47-AD72-22E8E636294D}" dt="2021-05-13T15:25:16.507" v="710" actId="2696"/>
        <pc:sldMkLst>
          <pc:docMk/>
          <pc:sldMk cId="513634019" sldId="282"/>
        </pc:sldMkLst>
      </pc:sldChg>
      <pc:sldChg chg="addSp delSp modSp new mod modClrScheme chgLayout">
        <pc:chgData name="Mahnken Terrence" userId="f758901e-60f4-4911-a12b-cd69db5fa515" providerId="ADAL" clId="{DAEBEB11-498E-0D47-AD72-22E8E636294D}" dt="2021-05-13T15:32:02.459" v="946" actId="1076"/>
        <pc:sldMkLst>
          <pc:docMk/>
          <pc:sldMk cId="1802714111" sldId="282"/>
        </pc:sldMkLst>
        <pc:spChg chg="del mod ord">
          <ac:chgData name="Mahnken Terrence" userId="f758901e-60f4-4911-a12b-cd69db5fa515" providerId="ADAL" clId="{DAEBEB11-498E-0D47-AD72-22E8E636294D}" dt="2021-05-13T15:25:39.922" v="712" actId="700"/>
          <ac:spMkLst>
            <pc:docMk/>
            <pc:sldMk cId="1802714111" sldId="282"/>
            <ac:spMk id="2" creationId="{28CA474B-32BD-7748-94F0-6F0D59C49BDC}"/>
          </ac:spMkLst>
        </pc:spChg>
        <pc:spChg chg="del mod ord">
          <ac:chgData name="Mahnken Terrence" userId="f758901e-60f4-4911-a12b-cd69db5fa515" providerId="ADAL" clId="{DAEBEB11-498E-0D47-AD72-22E8E636294D}" dt="2021-05-13T15:25:39.922" v="712" actId="700"/>
          <ac:spMkLst>
            <pc:docMk/>
            <pc:sldMk cId="1802714111" sldId="282"/>
            <ac:spMk id="3" creationId="{B9319859-8CA2-BD4F-974A-938F17E97EA8}"/>
          </ac:spMkLst>
        </pc:spChg>
        <pc:spChg chg="del">
          <ac:chgData name="Mahnken Terrence" userId="f758901e-60f4-4911-a12b-cd69db5fa515" providerId="ADAL" clId="{DAEBEB11-498E-0D47-AD72-22E8E636294D}" dt="2021-05-13T15:25:39.922" v="712" actId="700"/>
          <ac:spMkLst>
            <pc:docMk/>
            <pc:sldMk cId="1802714111" sldId="282"/>
            <ac:spMk id="4" creationId="{797F99B0-DA55-C845-8612-321A0055D1DE}"/>
          </ac:spMkLst>
        </pc:spChg>
        <pc:spChg chg="add mod ord">
          <ac:chgData name="Mahnken Terrence" userId="f758901e-60f4-4911-a12b-cd69db5fa515" providerId="ADAL" clId="{DAEBEB11-498E-0D47-AD72-22E8E636294D}" dt="2021-05-13T15:31:03.208" v="935" actId="700"/>
          <ac:spMkLst>
            <pc:docMk/>
            <pc:sldMk cId="1802714111" sldId="282"/>
            <ac:spMk id="5" creationId="{DC03F36F-422A-1D4E-95B8-80A9D8CFA6F8}"/>
          </ac:spMkLst>
        </pc:spChg>
        <pc:spChg chg="add mod ord">
          <ac:chgData name="Mahnken Terrence" userId="f758901e-60f4-4911-a12b-cd69db5fa515" providerId="ADAL" clId="{DAEBEB11-498E-0D47-AD72-22E8E636294D}" dt="2021-05-13T15:31:03.208" v="935" actId="700"/>
          <ac:spMkLst>
            <pc:docMk/>
            <pc:sldMk cId="1802714111" sldId="282"/>
            <ac:spMk id="6" creationId="{F78542BE-DE32-9B4E-96AF-0E1539CCDBAD}"/>
          </ac:spMkLst>
        </pc:spChg>
        <pc:spChg chg="add del mod">
          <ac:chgData name="Mahnken Terrence" userId="f758901e-60f4-4911-a12b-cd69db5fa515" providerId="ADAL" clId="{DAEBEB11-498E-0D47-AD72-22E8E636294D}" dt="2021-05-13T15:25:52.336" v="715" actId="478"/>
          <ac:spMkLst>
            <pc:docMk/>
            <pc:sldMk cId="1802714111" sldId="282"/>
            <ac:spMk id="7" creationId="{A3A9FE46-E70D-2D4E-92B6-B31C7E0EB08D}"/>
          </ac:spMkLst>
        </pc:spChg>
        <pc:spChg chg="add mod ord">
          <ac:chgData name="Mahnken Terrence" userId="f758901e-60f4-4911-a12b-cd69db5fa515" providerId="ADAL" clId="{DAEBEB11-498E-0D47-AD72-22E8E636294D}" dt="2021-05-13T15:31:03.208" v="935" actId="700"/>
          <ac:spMkLst>
            <pc:docMk/>
            <pc:sldMk cId="1802714111" sldId="282"/>
            <ac:spMk id="8" creationId="{BE5D6D4C-D8AB-3B44-89D4-6807D3C55ECA}"/>
          </ac:spMkLst>
        </pc:spChg>
        <pc:spChg chg="add del mod ord">
          <ac:chgData name="Mahnken Terrence" userId="f758901e-60f4-4911-a12b-cd69db5fa515" providerId="ADAL" clId="{DAEBEB11-498E-0D47-AD72-22E8E636294D}" dt="2021-05-13T15:31:05.903" v="936"/>
          <ac:spMkLst>
            <pc:docMk/>
            <pc:sldMk cId="1802714111" sldId="282"/>
            <ac:spMk id="9" creationId="{82A4ACEE-90C1-3140-9155-E2762E8E91BA}"/>
          </ac:spMkLst>
        </pc:spChg>
        <pc:picChg chg="add del">
          <ac:chgData name="Mahnken Terrence" userId="f758901e-60f4-4911-a12b-cd69db5fa515" providerId="ADAL" clId="{DAEBEB11-498E-0D47-AD72-22E8E636294D}" dt="2021-05-13T15:30:32.777" v="934"/>
          <ac:picMkLst>
            <pc:docMk/>
            <pc:sldMk cId="1802714111" sldId="282"/>
            <ac:picMk id="13314" creationId="{4006DC0E-8391-304B-9844-8F031933D4D3}"/>
          </ac:picMkLst>
        </pc:picChg>
        <pc:picChg chg="add mod">
          <ac:chgData name="Mahnken Terrence" userId="f758901e-60f4-4911-a12b-cd69db5fa515" providerId="ADAL" clId="{DAEBEB11-498E-0D47-AD72-22E8E636294D}" dt="2021-05-13T15:32:02.459" v="946" actId="1076"/>
          <ac:picMkLst>
            <pc:docMk/>
            <pc:sldMk cId="1802714111" sldId="282"/>
            <ac:picMk id="13316" creationId="{4EB2F001-6A6C-A645-A595-FE50A8D7149D}"/>
          </ac:picMkLst>
        </pc:picChg>
        <pc:picChg chg="add mod">
          <ac:chgData name="Mahnken Terrence" userId="f758901e-60f4-4911-a12b-cd69db5fa515" providerId="ADAL" clId="{DAEBEB11-498E-0D47-AD72-22E8E636294D}" dt="2021-05-13T15:31:59.601" v="945" actId="14100"/>
          <ac:picMkLst>
            <pc:docMk/>
            <pc:sldMk cId="1802714111" sldId="282"/>
            <ac:picMk id="13318" creationId="{C344A564-4D06-3747-9D44-7D63E08024EA}"/>
          </ac:picMkLst>
        </pc:picChg>
      </pc:sldChg>
      <pc:sldChg chg="new del">
        <pc:chgData name="Mahnken Terrence" userId="f758901e-60f4-4911-a12b-cd69db5fa515" providerId="ADAL" clId="{DAEBEB11-498E-0D47-AD72-22E8E636294D}" dt="2021-05-13T15:25:12.309" v="708" actId="2696"/>
        <pc:sldMkLst>
          <pc:docMk/>
          <pc:sldMk cId="2986192689" sldId="282"/>
        </pc:sldMkLst>
      </pc:sldChg>
      <pc:sldChg chg="delSp modSp add mod modClrScheme chgLayout">
        <pc:chgData name="Mahnken Terrence" userId="f758901e-60f4-4911-a12b-cd69db5fa515" providerId="ADAL" clId="{DAEBEB11-498E-0D47-AD72-22E8E636294D}" dt="2021-05-13T15:38:10.780" v="1088" actId="2711"/>
        <pc:sldMkLst>
          <pc:docMk/>
          <pc:sldMk cId="2430030280" sldId="283"/>
        </pc:sldMkLst>
        <pc:spChg chg="mod ord">
          <ac:chgData name="Mahnken Terrence" userId="f758901e-60f4-4911-a12b-cd69db5fa515" providerId="ADAL" clId="{DAEBEB11-498E-0D47-AD72-22E8E636294D}" dt="2021-05-13T15:36:47.589" v="977" actId="20577"/>
          <ac:spMkLst>
            <pc:docMk/>
            <pc:sldMk cId="2430030280" sldId="283"/>
            <ac:spMk id="5" creationId="{DC03F36F-422A-1D4E-95B8-80A9D8CFA6F8}"/>
          </ac:spMkLst>
        </pc:spChg>
        <pc:spChg chg="mod ord">
          <ac:chgData name="Mahnken Terrence" userId="f758901e-60f4-4911-a12b-cd69db5fa515" providerId="ADAL" clId="{DAEBEB11-498E-0D47-AD72-22E8E636294D}" dt="2021-05-13T15:38:10.780" v="1088" actId="2711"/>
          <ac:spMkLst>
            <pc:docMk/>
            <pc:sldMk cId="2430030280" sldId="283"/>
            <ac:spMk id="6" creationId="{F78542BE-DE32-9B4E-96AF-0E1539CCDBAD}"/>
          </ac:spMkLst>
        </pc:spChg>
        <pc:spChg chg="mod ord">
          <ac:chgData name="Mahnken Terrence" userId="f758901e-60f4-4911-a12b-cd69db5fa515" providerId="ADAL" clId="{DAEBEB11-498E-0D47-AD72-22E8E636294D}" dt="2021-05-13T15:36:36.642" v="948" actId="700"/>
          <ac:spMkLst>
            <pc:docMk/>
            <pc:sldMk cId="2430030280" sldId="283"/>
            <ac:spMk id="8" creationId="{BE5D6D4C-D8AB-3B44-89D4-6807D3C55ECA}"/>
          </ac:spMkLst>
        </pc:spChg>
        <pc:picChg chg="del mod ord">
          <ac:chgData name="Mahnken Terrence" userId="f758901e-60f4-4911-a12b-cd69db5fa515" providerId="ADAL" clId="{DAEBEB11-498E-0D47-AD72-22E8E636294D}" dt="2021-05-13T15:36:38.756" v="949" actId="478"/>
          <ac:picMkLst>
            <pc:docMk/>
            <pc:sldMk cId="2430030280" sldId="283"/>
            <ac:picMk id="13316" creationId="{4EB2F001-6A6C-A645-A595-FE50A8D7149D}"/>
          </ac:picMkLst>
        </pc:picChg>
        <pc:picChg chg="del">
          <ac:chgData name="Mahnken Terrence" userId="f758901e-60f4-4911-a12b-cd69db5fa515" providerId="ADAL" clId="{DAEBEB11-498E-0D47-AD72-22E8E636294D}" dt="2021-05-13T15:36:39.995" v="950" actId="478"/>
          <ac:picMkLst>
            <pc:docMk/>
            <pc:sldMk cId="2430030280" sldId="283"/>
            <ac:picMk id="13318" creationId="{C344A564-4D06-3747-9D44-7D63E08024EA}"/>
          </ac:picMkLst>
        </pc:picChg>
      </pc:sldChg>
      <pc:sldChg chg="modSp add del mod">
        <pc:chgData name="Mahnken Terrence" userId="f758901e-60f4-4911-a12b-cd69db5fa515" providerId="ADAL" clId="{DAEBEB11-498E-0D47-AD72-22E8E636294D}" dt="2021-05-13T15:39:27.897" v="1104" actId="2696"/>
        <pc:sldMkLst>
          <pc:docMk/>
          <pc:sldMk cId="2080362866" sldId="284"/>
        </pc:sldMkLst>
        <pc:spChg chg="mod">
          <ac:chgData name="Mahnken Terrence" userId="f758901e-60f4-4911-a12b-cd69db5fa515" providerId="ADAL" clId="{DAEBEB11-498E-0D47-AD72-22E8E636294D}" dt="2021-05-13T15:38:21.731" v="1103" actId="20577"/>
          <ac:spMkLst>
            <pc:docMk/>
            <pc:sldMk cId="2080362866" sldId="284"/>
            <ac:spMk id="5" creationId="{DC03F36F-422A-1D4E-95B8-80A9D8CFA6F8}"/>
          </ac:spMkLst>
        </pc:spChg>
      </pc:sldChg>
      <pc:sldChg chg="modSp add mod">
        <pc:chgData name="Mahnken Terrence" userId="f758901e-60f4-4911-a12b-cd69db5fa515" providerId="ADAL" clId="{DAEBEB11-498E-0D47-AD72-22E8E636294D}" dt="2021-05-13T15:43:46.843" v="1156"/>
        <pc:sldMkLst>
          <pc:docMk/>
          <pc:sldMk cId="3292206748" sldId="284"/>
        </pc:sldMkLst>
        <pc:spChg chg="mod">
          <ac:chgData name="Mahnken Terrence" userId="f758901e-60f4-4911-a12b-cd69db5fa515" providerId="ADAL" clId="{DAEBEB11-498E-0D47-AD72-22E8E636294D}" dt="2021-05-13T15:42:53.708" v="1133" actId="20577"/>
          <ac:spMkLst>
            <pc:docMk/>
            <pc:sldMk cId="3292206748" sldId="284"/>
            <ac:spMk id="5" creationId="{DC03F36F-422A-1D4E-95B8-80A9D8CFA6F8}"/>
          </ac:spMkLst>
        </pc:spChg>
        <pc:spChg chg="mod">
          <ac:chgData name="Mahnken Terrence" userId="f758901e-60f4-4911-a12b-cd69db5fa515" providerId="ADAL" clId="{DAEBEB11-498E-0D47-AD72-22E8E636294D}" dt="2021-05-13T15:43:46.843" v="1156"/>
          <ac:spMkLst>
            <pc:docMk/>
            <pc:sldMk cId="3292206748" sldId="284"/>
            <ac:spMk id="6" creationId="{F78542BE-DE32-9B4E-96AF-0E1539CCDBAD}"/>
          </ac:spMkLst>
        </pc:spChg>
      </pc:sldChg>
      <pc:sldChg chg="add">
        <pc:chgData name="Mahnken Terrence" userId="f758901e-60f4-4911-a12b-cd69db5fa515" providerId="ADAL" clId="{DAEBEB11-498E-0D47-AD72-22E8E636294D}" dt="2021-05-13T15:45:03.390" v="1163"/>
        <pc:sldMkLst>
          <pc:docMk/>
          <pc:sldMk cId="1852040857" sldId="285"/>
        </pc:sldMkLst>
      </pc:sldChg>
      <pc:sldChg chg="addSp delSp modSp new del mod modClrScheme chgLayout">
        <pc:chgData name="Mahnken Terrence" userId="f758901e-60f4-4911-a12b-cd69db5fa515" providerId="ADAL" clId="{DAEBEB11-498E-0D47-AD72-22E8E636294D}" dt="2021-05-13T15:55:30.350" v="1172" actId="2696"/>
        <pc:sldMkLst>
          <pc:docMk/>
          <pc:sldMk cId="2230665710" sldId="286"/>
        </pc:sldMkLst>
        <pc:spChg chg="del mod ord">
          <ac:chgData name="Mahnken Terrence" userId="f758901e-60f4-4911-a12b-cd69db5fa515" providerId="ADAL" clId="{DAEBEB11-498E-0D47-AD72-22E8E636294D}" dt="2021-05-13T15:45:27.803" v="1170" actId="700"/>
          <ac:spMkLst>
            <pc:docMk/>
            <pc:sldMk cId="2230665710" sldId="286"/>
            <ac:spMk id="2" creationId="{1194E89C-FBA2-FF4B-A632-CC8D494702FB}"/>
          </ac:spMkLst>
        </pc:spChg>
        <pc:spChg chg="del mod ord">
          <ac:chgData name="Mahnken Terrence" userId="f758901e-60f4-4911-a12b-cd69db5fa515" providerId="ADAL" clId="{DAEBEB11-498E-0D47-AD72-22E8E636294D}" dt="2021-05-13T15:45:27.803" v="1170" actId="700"/>
          <ac:spMkLst>
            <pc:docMk/>
            <pc:sldMk cId="2230665710" sldId="286"/>
            <ac:spMk id="3" creationId="{DBC141D1-4FF0-3347-8BCF-DE89A2D6ED78}"/>
          </ac:spMkLst>
        </pc:spChg>
        <pc:spChg chg="del">
          <ac:chgData name="Mahnken Terrence" userId="f758901e-60f4-4911-a12b-cd69db5fa515" providerId="ADAL" clId="{DAEBEB11-498E-0D47-AD72-22E8E636294D}" dt="2021-05-13T15:45:27.803" v="1170" actId="700"/>
          <ac:spMkLst>
            <pc:docMk/>
            <pc:sldMk cId="2230665710" sldId="286"/>
            <ac:spMk id="4" creationId="{8BBEE3CC-C0DD-BA42-AE45-F6139E34982A}"/>
          </ac:spMkLst>
        </pc:spChg>
        <pc:spChg chg="add mod ord">
          <ac:chgData name="Mahnken Terrence" userId="f758901e-60f4-4911-a12b-cd69db5fa515" providerId="ADAL" clId="{DAEBEB11-498E-0D47-AD72-22E8E636294D}" dt="2021-05-13T15:45:27.803" v="1170" actId="700"/>
          <ac:spMkLst>
            <pc:docMk/>
            <pc:sldMk cId="2230665710" sldId="286"/>
            <ac:spMk id="5" creationId="{36521884-F444-794E-8CB5-24B790EF6EBB}"/>
          </ac:spMkLst>
        </pc:spChg>
        <pc:spChg chg="add mod ord">
          <ac:chgData name="Mahnken Terrence" userId="f758901e-60f4-4911-a12b-cd69db5fa515" providerId="ADAL" clId="{DAEBEB11-498E-0D47-AD72-22E8E636294D}" dt="2021-05-13T15:45:27.803" v="1170" actId="700"/>
          <ac:spMkLst>
            <pc:docMk/>
            <pc:sldMk cId="2230665710" sldId="286"/>
            <ac:spMk id="6" creationId="{895D550E-6A9C-E742-B470-A24236D5158A}"/>
          </ac:spMkLst>
        </pc:spChg>
      </pc:sldChg>
      <pc:sldMasterChg chg="delSp mod modSldLayout">
        <pc:chgData name="Mahnken Terrence" userId="f758901e-60f4-4911-a12b-cd69db5fa515" providerId="ADAL" clId="{DAEBEB11-498E-0D47-AD72-22E8E636294D}" dt="2021-05-13T15:02:20.095" v="307" actId="478"/>
        <pc:sldMasterMkLst>
          <pc:docMk/>
          <pc:sldMasterMk cId="1211157092" sldId="2147483660"/>
        </pc:sldMasterMkLst>
        <pc:spChg chg="del">
          <ac:chgData name="Mahnken Terrence" userId="f758901e-60f4-4911-a12b-cd69db5fa515" providerId="ADAL" clId="{DAEBEB11-498E-0D47-AD72-22E8E636294D}" dt="2021-05-13T15:01:35.250" v="297" actId="478"/>
          <ac:spMkLst>
            <pc:docMk/>
            <pc:sldMasterMk cId="1211157092" sldId="2147483660"/>
            <ac:spMk id="9" creationId="{3FFC0F77-7D73-7E4E-B589-5BEEB9986041}"/>
          </ac:spMkLst>
        </pc:spChg>
        <pc:sldLayoutChg chg="delSp mod">
          <pc:chgData name="Mahnken Terrence" userId="f758901e-60f4-4911-a12b-cd69db5fa515" providerId="ADAL" clId="{DAEBEB11-498E-0D47-AD72-22E8E636294D}" dt="2021-05-13T15:01:31.742" v="296" actId="478"/>
          <pc:sldLayoutMkLst>
            <pc:docMk/>
            <pc:sldMasterMk cId="1211157092" sldId="2147483660"/>
            <pc:sldLayoutMk cId="2029837628" sldId="2147483661"/>
          </pc:sldLayoutMkLst>
          <pc:spChg chg="del">
            <ac:chgData name="Mahnken Terrence" userId="f758901e-60f4-4911-a12b-cd69db5fa515" providerId="ADAL" clId="{DAEBEB11-498E-0D47-AD72-22E8E636294D}" dt="2021-05-13T15:01:31.742" v="296" actId="478"/>
            <ac:spMkLst>
              <pc:docMk/>
              <pc:sldMasterMk cId="1211157092" sldId="2147483660"/>
              <pc:sldLayoutMk cId="2029837628" sldId="2147483661"/>
              <ac:spMk id="12" creationId="{9A191117-97BC-5147-B39A-5F367C29C2AF}"/>
            </ac:spMkLst>
          </pc:spChg>
        </pc:sldLayoutChg>
        <pc:sldLayoutChg chg="delSp mod">
          <pc:chgData name="Mahnken Terrence" userId="f758901e-60f4-4911-a12b-cd69db5fa515" providerId="ADAL" clId="{DAEBEB11-498E-0D47-AD72-22E8E636294D}" dt="2021-05-13T15:02:00.676" v="303" actId="478"/>
          <pc:sldLayoutMkLst>
            <pc:docMk/>
            <pc:sldMasterMk cId="1211157092" sldId="2147483660"/>
            <pc:sldLayoutMk cId="1751269254" sldId="2147483662"/>
          </pc:sldLayoutMkLst>
          <pc:spChg chg="del">
            <ac:chgData name="Mahnken Terrence" userId="f758901e-60f4-4911-a12b-cd69db5fa515" providerId="ADAL" clId="{DAEBEB11-498E-0D47-AD72-22E8E636294D}" dt="2021-05-13T15:02:00.676" v="303" actId="478"/>
            <ac:spMkLst>
              <pc:docMk/>
              <pc:sldMasterMk cId="1211157092" sldId="2147483660"/>
              <pc:sldLayoutMk cId="1751269254" sldId="2147483662"/>
              <ac:spMk id="11" creationId="{63853D8B-DEA7-0E45-9FB7-D29E14B8F2CB}"/>
            </ac:spMkLst>
          </pc:spChg>
        </pc:sldLayoutChg>
        <pc:sldLayoutChg chg="addSp delSp modSp mod">
          <pc:chgData name="Mahnken Terrence" userId="f758901e-60f4-4911-a12b-cd69db5fa515" providerId="ADAL" clId="{DAEBEB11-498E-0D47-AD72-22E8E636294D}" dt="2021-05-13T15:01:24.719" v="295" actId="478"/>
          <pc:sldLayoutMkLst>
            <pc:docMk/>
            <pc:sldMasterMk cId="1211157092" sldId="2147483660"/>
            <pc:sldLayoutMk cId="3458446445" sldId="2147483707"/>
          </pc:sldLayoutMkLst>
          <pc:spChg chg="add del">
            <ac:chgData name="Mahnken Terrence" userId="f758901e-60f4-4911-a12b-cd69db5fa515" providerId="ADAL" clId="{DAEBEB11-498E-0D47-AD72-22E8E636294D}" dt="2021-05-13T15:01:22.125" v="293" actId="478"/>
            <ac:spMkLst>
              <pc:docMk/>
              <pc:sldMasterMk cId="1211157092" sldId="2147483660"/>
              <pc:sldLayoutMk cId="3458446445" sldId="2147483707"/>
              <ac:spMk id="10" creationId="{08F68877-F14C-1447-8D46-EA5EFC557BC1}"/>
            </ac:spMkLst>
          </pc:spChg>
          <pc:spChg chg="del mod">
            <ac:chgData name="Mahnken Terrence" userId="f758901e-60f4-4911-a12b-cd69db5fa515" providerId="ADAL" clId="{DAEBEB11-498E-0D47-AD72-22E8E636294D}" dt="2021-05-13T15:01:24.719" v="295" actId="478"/>
            <ac:spMkLst>
              <pc:docMk/>
              <pc:sldMasterMk cId="1211157092" sldId="2147483660"/>
              <pc:sldLayoutMk cId="3458446445" sldId="2147483707"/>
              <ac:spMk id="11" creationId="{63853D8B-DEA7-0E45-9FB7-D29E14B8F2CB}"/>
            </ac:spMkLst>
          </pc:spChg>
        </pc:sldLayoutChg>
        <pc:sldLayoutChg chg="delSp mod">
          <pc:chgData name="Mahnken Terrence" userId="f758901e-60f4-4911-a12b-cd69db5fa515" providerId="ADAL" clId="{DAEBEB11-498E-0D47-AD72-22E8E636294D}" dt="2021-05-13T15:01:47.164" v="301" actId="478"/>
          <pc:sldLayoutMkLst>
            <pc:docMk/>
            <pc:sldMasterMk cId="1211157092" sldId="2147483660"/>
            <pc:sldLayoutMk cId="2540457464" sldId="2147483708"/>
          </pc:sldLayoutMkLst>
          <pc:spChg chg="del">
            <ac:chgData name="Mahnken Terrence" userId="f758901e-60f4-4911-a12b-cd69db5fa515" providerId="ADAL" clId="{DAEBEB11-498E-0D47-AD72-22E8E636294D}" dt="2021-05-13T15:01:47.164" v="301" actId="478"/>
            <ac:spMkLst>
              <pc:docMk/>
              <pc:sldMasterMk cId="1211157092" sldId="2147483660"/>
              <pc:sldLayoutMk cId="2540457464" sldId="2147483708"/>
              <ac:spMk id="12" creationId="{9A191117-97BC-5147-B39A-5F367C29C2AF}"/>
            </ac:spMkLst>
          </pc:spChg>
        </pc:sldLayoutChg>
        <pc:sldLayoutChg chg="delSp mod">
          <pc:chgData name="Mahnken Terrence" userId="f758901e-60f4-4911-a12b-cd69db5fa515" providerId="ADAL" clId="{DAEBEB11-498E-0D47-AD72-22E8E636294D}" dt="2021-05-13T15:02:06.011" v="304" actId="478"/>
          <pc:sldLayoutMkLst>
            <pc:docMk/>
            <pc:sldMasterMk cId="1211157092" sldId="2147483660"/>
            <pc:sldLayoutMk cId="3948719026" sldId="2147483709"/>
          </pc:sldLayoutMkLst>
          <pc:spChg chg="del">
            <ac:chgData name="Mahnken Terrence" userId="f758901e-60f4-4911-a12b-cd69db5fa515" providerId="ADAL" clId="{DAEBEB11-498E-0D47-AD72-22E8E636294D}" dt="2021-05-13T15:02:06.011" v="304" actId="478"/>
            <ac:spMkLst>
              <pc:docMk/>
              <pc:sldMasterMk cId="1211157092" sldId="2147483660"/>
              <pc:sldLayoutMk cId="3948719026" sldId="2147483709"/>
              <ac:spMk id="11" creationId="{63853D8B-DEA7-0E45-9FB7-D29E14B8F2CB}"/>
            </ac:spMkLst>
          </pc:spChg>
        </pc:sldLayoutChg>
        <pc:sldLayoutChg chg="delSp mod">
          <pc:chgData name="Mahnken Terrence" userId="f758901e-60f4-4911-a12b-cd69db5fa515" providerId="ADAL" clId="{DAEBEB11-498E-0D47-AD72-22E8E636294D}" dt="2021-05-13T15:02:20.095" v="307" actId="478"/>
          <pc:sldLayoutMkLst>
            <pc:docMk/>
            <pc:sldMasterMk cId="1211157092" sldId="2147483660"/>
            <pc:sldLayoutMk cId="2397924696" sldId="2147483710"/>
          </pc:sldLayoutMkLst>
          <pc:spChg chg="del">
            <ac:chgData name="Mahnken Terrence" userId="f758901e-60f4-4911-a12b-cd69db5fa515" providerId="ADAL" clId="{DAEBEB11-498E-0D47-AD72-22E8E636294D}" dt="2021-05-13T15:02:20.095" v="307" actId="478"/>
            <ac:spMkLst>
              <pc:docMk/>
              <pc:sldMasterMk cId="1211157092" sldId="2147483660"/>
              <pc:sldLayoutMk cId="2397924696" sldId="2147483710"/>
              <ac:spMk id="11" creationId="{63853D8B-DEA7-0E45-9FB7-D29E14B8F2CB}"/>
            </ac:spMkLst>
          </pc:spChg>
        </pc:sldLayoutChg>
        <pc:sldLayoutChg chg="addSp delSp mod">
          <pc:chgData name="Mahnken Terrence" userId="f758901e-60f4-4911-a12b-cd69db5fa515" providerId="ADAL" clId="{DAEBEB11-498E-0D47-AD72-22E8E636294D}" dt="2021-05-13T15:01:43.632" v="300" actId="478"/>
          <pc:sldLayoutMkLst>
            <pc:docMk/>
            <pc:sldMasterMk cId="1211157092" sldId="2147483660"/>
            <pc:sldLayoutMk cId="138307628" sldId="2147483712"/>
          </pc:sldLayoutMkLst>
          <pc:spChg chg="add del">
            <ac:chgData name="Mahnken Terrence" userId="f758901e-60f4-4911-a12b-cd69db5fa515" providerId="ADAL" clId="{DAEBEB11-498E-0D47-AD72-22E8E636294D}" dt="2021-05-13T15:01:41.647" v="299" actId="478"/>
            <ac:spMkLst>
              <pc:docMk/>
              <pc:sldMasterMk cId="1211157092" sldId="2147483660"/>
              <pc:sldLayoutMk cId="138307628" sldId="2147483712"/>
              <ac:spMk id="5" creationId="{A524D40D-FB95-9C45-9A43-9331A6B7271B}"/>
            </ac:spMkLst>
          </pc:spChg>
          <pc:spChg chg="del">
            <ac:chgData name="Mahnken Terrence" userId="f758901e-60f4-4911-a12b-cd69db5fa515" providerId="ADAL" clId="{DAEBEB11-498E-0D47-AD72-22E8E636294D}" dt="2021-05-13T15:01:43.632" v="300" actId="478"/>
            <ac:spMkLst>
              <pc:docMk/>
              <pc:sldMasterMk cId="1211157092" sldId="2147483660"/>
              <pc:sldLayoutMk cId="138307628" sldId="2147483712"/>
              <ac:spMk id="12" creationId="{9A191117-97BC-5147-B39A-5F367C29C2AF}"/>
            </ac:spMkLst>
          </pc:spChg>
        </pc:sldLayoutChg>
        <pc:sldLayoutChg chg="delSp mod">
          <pc:chgData name="Mahnken Terrence" userId="f758901e-60f4-4911-a12b-cd69db5fa515" providerId="ADAL" clId="{DAEBEB11-498E-0D47-AD72-22E8E636294D}" dt="2021-05-13T15:01:56.694" v="302" actId="478"/>
          <pc:sldLayoutMkLst>
            <pc:docMk/>
            <pc:sldMasterMk cId="1211157092" sldId="2147483660"/>
            <pc:sldLayoutMk cId="2208414113" sldId="2147483713"/>
          </pc:sldLayoutMkLst>
          <pc:spChg chg="del">
            <ac:chgData name="Mahnken Terrence" userId="f758901e-60f4-4911-a12b-cd69db5fa515" providerId="ADAL" clId="{DAEBEB11-498E-0D47-AD72-22E8E636294D}" dt="2021-05-13T15:01:56.694" v="302" actId="478"/>
            <ac:spMkLst>
              <pc:docMk/>
              <pc:sldMasterMk cId="1211157092" sldId="2147483660"/>
              <pc:sldLayoutMk cId="2208414113" sldId="2147483713"/>
              <ac:spMk id="12" creationId="{9A191117-97BC-5147-B39A-5F367C29C2AF}"/>
            </ac:spMkLst>
          </pc:spChg>
        </pc:sldLayoutChg>
        <pc:sldLayoutChg chg="delSp modSp mod">
          <pc:chgData name="Mahnken Terrence" userId="f758901e-60f4-4911-a12b-cd69db5fa515" providerId="ADAL" clId="{DAEBEB11-498E-0D47-AD72-22E8E636294D}" dt="2021-05-13T15:02:16.414" v="306" actId="478"/>
          <pc:sldLayoutMkLst>
            <pc:docMk/>
            <pc:sldMasterMk cId="1211157092" sldId="2147483660"/>
            <pc:sldLayoutMk cId="2486076324" sldId="2147483714"/>
          </pc:sldLayoutMkLst>
          <pc:spChg chg="del mod">
            <ac:chgData name="Mahnken Terrence" userId="f758901e-60f4-4911-a12b-cd69db5fa515" providerId="ADAL" clId="{DAEBEB11-498E-0D47-AD72-22E8E636294D}" dt="2021-05-13T15:02:16.414" v="306" actId="478"/>
            <ac:spMkLst>
              <pc:docMk/>
              <pc:sldMasterMk cId="1211157092" sldId="2147483660"/>
              <pc:sldLayoutMk cId="2486076324" sldId="2147483714"/>
              <ac:spMk id="11" creationId="{63853D8B-DEA7-0E45-9FB7-D29E14B8F2CB}"/>
            </ac:spMkLst>
          </pc:spChg>
        </pc:sldLayoutChg>
      </pc:sldMasterChg>
      <pc:sldMasterChg chg="delSp mod">
        <pc:chgData name="Mahnken Terrence" userId="f758901e-60f4-4911-a12b-cd69db5fa515" providerId="ADAL" clId="{DAEBEB11-498E-0D47-AD72-22E8E636294D}" dt="2021-05-13T15:02:36.352" v="308" actId="478"/>
        <pc:sldMasterMkLst>
          <pc:docMk/>
          <pc:sldMasterMk cId="3156435697" sldId="2147483679"/>
        </pc:sldMasterMkLst>
        <pc:spChg chg="del">
          <ac:chgData name="Mahnken Terrence" userId="f758901e-60f4-4911-a12b-cd69db5fa515" providerId="ADAL" clId="{DAEBEB11-498E-0D47-AD72-22E8E636294D}" dt="2021-05-13T15:02:36.352" v="308" actId="478"/>
          <ac:spMkLst>
            <pc:docMk/>
            <pc:sldMasterMk cId="3156435697" sldId="2147483679"/>
            <ac:spMk id="13" creationId="{0A162BC1-33D0-434E-9179-444AFA3EB44B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hcahealthcare/?hl=en" TargetMode="External"/><Relationship Id="rId13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hyperlink" Target="https://hcatodayblog.com/" TargetMode="External"/><Relationship Id="rId2" Type="http://schemas.openxmlformats.org/officeDocument/2006/relationships/hyperlink" Target="https://www.linkedin.com/company/hca?trk=public_jobs_topcard_org_name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HCAhealthcare?ref_src=twsrc%5Egoogle%7Ctwcamp%5Eserp%7Ctwgr%5Eauthor" TargetMode="Externa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1.png"/><Relationship Id="rId10" Type="http://schemas.openxmlformats.org/officeDocument/2006/relationships/hyperlink" Target="https://www.youtube.com/user/HCAhealthcare" TargetMode="External"/><Relationship Id="rId4" Type="http://schemas.openxmlformats.org/officeDocument/2006/relationships/hyperlink" Target="https://www.facebook.com/HCACare/" TargetMode="External"/><Relationship Id="rId9" Type="http://schemas.openxmlformats.org/officeDocument/2006/relationships/image" Target="../media/image17.emf"/><Relationship Id="rId1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id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4D40D-FB95-9C45-9A43-9331A6B7271B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 txBox="1">
            <a:spLocks/>
          </p:cNvSpPr>
          <p:nvPr/>
        </p:nvSpPr>
        <p:spPr>
          <a:xfrm>
            <a:off x="628652" y="4867874"/>
            <a:ext cx="5906553" cy="611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 panose="020B0604020202020204" pitchFamily="34" charset="0"/>
              <a:buNone/>
              <a:tabLst/>
              <a:defRPr sz="1200" b="0" kern="120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Courier New" panose="02070309020205020404" pitchFamily="49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8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Wingdings" pitchFamily="2" charset="2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2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64C3C-E70B-7D4F-83E4-C65A75FED9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F9CDC-114C-D144-8F86-A1722BA9D9B4}"/>
              </a:ext>
            </a:extLst>
          </p:cNvPr>
          <p:cNvSpPr txBox="1"/>
          <p:nvPr userDrawn="1"/>
        </p:nvSpPr>
        <p:spPr>
          <a:xfrm>
            <a:off x="3920359" y="534976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37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- Oversiz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70EB2-1FBD-FD46-BE19-B7F549F64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3853D8B-DEA7-0E45-9FB7-D29E14B8F2CB}"/>
              </a:ext>
            </a:extLst>
          </p:cNvPr>
          <p:cNvSpPr txBox="1">
            <a:spLocks/>
          </p:cNvSpPr>
          <p:nvPr/>
        </p:nvSpPr>
        <p:spPr>
          <a:xfrm>
            <a:off x="5867400" y="6262881"/>
            <a:ext cx="4087482" cy="3323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indent="-10584" algn="l">
              <a:lnSpc>
                <a:spcPct val="110000"/>
              </a:lnSpc>
              <a:tabLst/>
            </a:pPr>
            <a:r>
              <a:rPr lang="en-US" sz="800" dirty="0">
                <a:solidFill>
                  <a:srgbClr val="898B8E"/>
                </a:solidFill>
                <a:latin typeface="+mn-lt"/>
                <a:cs typeface="Arial"/>
              </a:rPr>
              <a:t>CONFIDENTIAL – Contains proprietary information. Not intended for external distribution.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25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s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CBC281-5D77-F448-AB6C-3BA16A732E0E}"/>
              </a:ext>
            </a:extLst>
          </p:cNvPr>
          <p:cNvSpPr/>
          <p:nvPr userDrawn="1"/>
        </p:nvSpPr>
        <p:spPr bwMode="white">
          <a:xfrm>
            <a:off x="0" y="5786997"/>
            <a:ext cx="10645206" cy="1071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D3B8441-1F56-6C40-9FC7-1EDD5C4CD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D811A33-E92D-754B-8A3D-AC9028A5CB1D}"/>
              </a:ext>
            </a:extLst>
          </p:cNvPr>
          <p:cNvSpPr txBox="1">
            <a:spLocks/>
          </p:cNvSpPr>
          <p:nvPr userDrawn="1"/>
        </p:nvSpPr>
        <p:spPr>
          <a:xfrm>
            <a:off x="5867400" y="6262881"/>
            <a:ext cx="4087482" cy="3323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indent="-10584" algn="l">
              <a:lnSpc>
                <a:spcPct val="110000"/>
              </a:lnSpc>
              <a:tabLst/>
            </a:pPr>
            <a:r>
              <a:rPr lang="en-US" sz="800" dirty="0">
                <a:solidFill>
                  <a:srgbClr val="898B8E"/>
                </a:solidFill>
                <a:latin typeface="+mn-lt"/>
                <a:cs typeface="Arial"/>
              </a:rPr>
              <a:t>CONFIDENTIAL – Contains proprietary information. Not intended for external distribution.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52B7F978-39F2-0E4E-A9B1-89B4EAE9AC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7296" y="4922338"/>
            <a:ext cx="10158559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r>
              <a:rPr lang="en-US" dirty="0"/>
              <a:t>Go to View tab &gt; “Slide Master”. Select the photo, right-click and </a:t>
            </a:r>
            <a:br>
              <a:rPr lang="en-US" dirty="0"/>
            </a:br>
            <a:r>
              <a:rPr lang="en-US" dirty="0"/>
              <a:t>select "Change Picture &gt; From File" to select a photo from your computer.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02BB90-D2E1-A145-BC36-857ED6D3CF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Change photo in slide master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23E893-30EA-814F-8213-AFFBE1AA5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8" b="43041"/>
          <a:stretch/>
        </p:blipFill>
        <p:spPr>
          <a:xfrm>
            <a:off x="0" y="0"/>
            <a:ext cx="12192000" cy="32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82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s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F60A47-7A09-8643-896D-87AF816FC1CF}"/>
              </a:ext>
            </a:extLst>
          </p:cNvPr>
          <p:cNvSpPr/>
          <p:nvPr userDrawn="1"/>
        </p:nvSpPr>
        <p:spPr bwMode="white">
          <a:xfrm>
            <a:off x="0" y="5711843"/>
            <a:ext cx="10535478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1044B9-93C4-4F41-9B40-955383750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6C03E65-6052-3144-9D41-B076349897BF}"/>
              </a:ext>
            </a:extLst>
          </p:cNvPr>
          <p:cNvSpPr txBox="1">
            <a:spLocks/>
          </p:cNvSpPr>
          <p:nvPr userDrawn="1"/>
        </p:nvSpPr>
        <p:spPr>
          <a:xfrm>
            <a:off x="5867400" y="6262881"/>
            <a:ext cx="4087482" cy="3323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indent="-10584" algn="l">
              <a:lnSpc>
                <a:spcPct val="110000"/>
              </a:lnSpc>
              <a:tabLst/>
            </a:pPr>
            <a:r>
              <a:rPr lang="en-US" sz="800" dirty="0">
                <a:solidFill>
                  <a:srgbClr val="898B8E"/>
                </a:solidFill>
                <a:latin typeface="+mn-lt"/>
                <a:cs typeface="Arial"/>
              </a:rPr>
              <a:t>CONFIDENTIAL – Contains proprietary information. Not intended for external distribution.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5DA83C6-F272-A245-A925-68D032A7C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7296" y="4922338"/>
            <a:ext cx="10158559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r>
              <a:rPr lang="en-US" dirty="0"/>
              <a:t>Go to View tab &gt; “Slide Master”. Select the photo, right-click and </a:t>
            </a:r>
            <a:br>
              <a:rPr lang="en-US" dirty="0"/>
            </a:br>
            <a:r>
              <a:rPr lang="en-US" dirty="0"/>
              <a:t>select "Change Picture &gt; From File" to select a photo from your computer.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5326302-467F-3F47-898B-16EC1C6257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Change photo in slide master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8C849-B446-E044-9BB1-6F3ACDACE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58" b="62353"/>
          <a:stretch/>
        </p:blipFill>
        <p:spPr>
          <a:xfrm>
            <a:off x="0" y="0"/>
            <a:ext cx="12192000" cy="32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s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F60A47-7A09-8643-896D-87AF816FC1CF}"/>
              </a:ext>
            </a:extLst>
          </p:cNvPr>
          <p:cNvSpPr/>
          <p:nvPr userDrawn="1"/>
        </p:nvSpPr>
        <p:spPr bwMode="white">
          <a:xfrm>
            <a:off x="0" y="5711843"/>
            <a:ext cx="10535478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1044B9-93C4-4F41-9B40-955383750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6C03E65-6052-3144-9D41-B076349897BF}"/>
              </a:ext>
            </a:extLst>
          </p:cNvPr>
          <p:cNvSpPr txBox="1">
            <a:spLocks/>
          </p:cNvSpPr>
          <p:nvPr userDrawn="1"/>
        </p:nvSpPr>
        <p:spPr>
          <a:xfrm>
            <a:off x="5867400" y="6262881"/>
            <a:ext cx="4087482" cy="3323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indent="-10584" algn="l">
              <a:lnSpc>
                <a:spcPct val="110000"/>
              </a:lnSpc>
              <a:tabLst/>
            </a:pPr>
            <a:r>
              <a:rPr lang="en-US" sz="800" dirty="0">
                <a:solidFill>
                  <a:srgbClr val="898B8E"/>
                </a:solidFill>
                <a:latin typeface="+mn-lt"/>
                <a:cs typeface="Arial"/>
              </a:rPr>
              <a:t>CONFIDENTIAL – Contains proprietary information. Not intended for external distribution.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5DA83C6-F272-A245-A925-68D032A7C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7296" y="4922338"/>
            <a:ext cx="10158559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r>
              <a:rPr lang="en-US" dirty="0"/>
              <a:t>Go to View tab &gt; “Slide Master”. Select the photo, right-click and </a:t>
            </a:r>
            <a:br>
              <a:rPr lang="en-US" dirty="0"/>
            </a:br>
            <a:r>
              <a:rPr lang="en-US" dirty="0"/>
              <a:t>select "Change Picture &gt; From File" to select a photo from your computer.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5326302-467F-3F47-898B-16EC1C6257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Change photo in slide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70581D-41E3-0743-82A7-6E8C1B7AA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b="32879"/>
          <a:stretch/>
        </p:blipFill>
        <p:spPr>
          <a:xfrm>
            <a:off x="0" y="0"/>
            <a:ext cx="12192000" cy="32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s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870"/>
          <a:stretch/>
        </p:blipFill>
        <p:spPr>
          <a:xfrm>
            <a:off x="0" y="1"/>
            <a:ext cx="12192000" cy="32480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AE146-A6E5-C047-959F-CFC487C96B01}"/>
              </a:ext>
            </a:extLst>
          </p:cNvPr>
          <p:cNvSpPr/>
          <p:nvPr userDrawn="1"/>
        </p:nvSpPr>
        <p:spPr bwMode="white">
          <a:xfrm>
            <a:off x="0" y="5711843"/>
            <a:ext cx="10535478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F2B15A-D8C0-714B-898D-FB92F36D6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A889F8-7546-5E42-9D27-A8679447154F}"/>
              </a:ext>
            </a:extLst>
          </p:cNvPr>
          <p:cNvSpPr txBox="1">
            <a:spLocks/>
          </p:cNvSpPr>
          <p:nvPr userDrawn="1"/>
        </p:nvSpPr>
        <p:spPr>
          <a:xfrm>
            <a:off x="5867400" y="6262881"/>
            <a:ext cx="4087482" cy="3323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indent="-10584" algn="l">
              <a:lnSpc>
                <a:spcPct val="110000"/>
              </a:lnSpc>
              <a:tabLst/>
            </a:pPr>
            <a:r>
              <a:rPr lang="en-US" sz="800" dirty="0">
                <a:solidFill>
                  <a:srgbClr val="898B8E"/>
                </a:solidFill>
                <a:latin typeface="+mn-lt"/>
                <a:cs typeface="Arial"/>
              </a:rPr>
              <a:t>CONFIDENTIAL – Contains proprietary information. Not intended for external distribution.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43F6700D-7F13-7F45-B8A5-59857A633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7296" y="4922338"/>
            <a:ext cx="10158559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r>
              <a:rPr lang="en-US" dirty="0"/>
              <a:t>Go to View tab &gt; “Slide Master”. Select the photo, right-click and </a:t>
            </a:r>
            <a:br>
              <a:rPr lang="en-US" dirty="0"/>
            </a:br>
            <a:r>
              <a:rPr lang="en-US" dirty="0"/>
              <a:t>select "Change Picture &gt; From File" to select a photo from your computer.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6C016F-40C9-3F4F-8C2C-14594F04F1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Change photo in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78283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E37B539C-1E68-1F4E-91AA-034437E9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88" y="4176485"/>
            <a:ext cx="800100" cy="111760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F50DA7DA-08BF-5041-A271-D73CBFDDC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262" y="4176485"/>
            <a:ext cx="812800" cy="1117600"/>
          </a:xfrm>
          <a:prstGeom prst="rect">
            <a:avLst/>
          </a:prstGeom>
        </p:spPr>
      </p:pic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D5903261-E0B0-DF47-814B-2FB3974E9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836" y="4176485"/>
            <a:ext cx="800100" cy="1117600"/>
          </a:xfrm>
          <a:prstGeom prst="rect">
            <a:avLst/>
          </a:prstGeom>
        </p:spPr>
      </p:pic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7A361657-BBD7-F541-BBE9-71F3DFEF95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6710" y="4180041"/>
            <a:ext cx="835621" cy="1152144"/>
          </a:xfrm>
          <a:prstGeom prst="rect">
            <a:avLst/>
          </a:prstGeom>
        </p:spPr>
      </p:pic>
      <p:pic>
        <p:nvPicPr>
          <p:cNvPr id="16" name="Picture 15">
            <a:hlinkClick r:id="rId10"/>
            <a:extLst>
              <a:ext uri="{FF2B5EF4-FFF2-40B4-BE49-F238E27FC236}">
                <a16:creationId xmlns:a16="http://schemas.microsoft.com/office/drawing/2014/main" id="{43EC7685-4B29-1F44-8A7D-CA8C489AA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5684" y="4176485"/>
            <a:ext cx="800100" cy="1117600"/>
          </a:xfrm>
          <a:prstGeom prst="rect">
            <a:avLst/>
          </a:prstGeom>
        </p:spPr>
      </p:pic>
      <p:pic>
        <p:nvPicPr>
          <p:cNvPr id="18" name="Picture 17">
            <a:hlinkClick r:id="rId12"/>
            <a:extLst>
              <a:ext uri="{FF2B5EF4-FFF2-40B4-BE49-F238E27FC236}">
                <a16:creationId xmlns:a16="http://schemas.microsoft.com/office/drawing/2014/main" id="{43864A41-9244-DC4B-A139-12A350B602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9007" y="4180040"/>
            <a:ext cx="896113" cy="1152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F4996-3565-B24E-BBB5-72F7356FC13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6409"/>
            <a:ext cx="12307645" cy="69510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007" y="3089065"/>
            <a:ext cx="5406677" cy="822876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B45A942F-E07D-7349-915A-51E36DEB5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040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76E8E-7945-0148-8DCD-E74A6C676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498"/>
            <a:ext cx="12192000" cy="6879498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DF15F85-972D-504E-A30A-08EA07B25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869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6FBAC50-0E6A-F444-BC5A-1C3D878B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8297"/>
            <a:ext cx="10515600" cy="432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C3810-B220-0E43-90BE-1EED7A66762D}"/>
              </a:ext>
            </a:extLst>
          </p:cNvPr>
          <p:cNvSpPr txBox="1"/>
          <p:nvPr/>
        </p:nvSpPr>
        <p:spPr>
          <a:xfrm>
            <a:off x="643467" y="6417733"/>
            <a:ext cx="0" cy="0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32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88050-5855-754D-B6D1-27F5E829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48D9E72-72C2-A744-B9ED-14BA26620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3304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Gray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black">
          <a:xfrm>
            <a:off x="0" y="1651000"/>
            <a:ext cx="12192000" cy="431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F6DEB3-3AC4-0F47-8EBF-643227F8F51D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594786" y="2077156"/>
            <a:ext cx="7340711" cy="3483328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</a:defRPr>
            </a:lvl4pPr>
            <a:lvl5pPr>
              <a:defRPr sz="1867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3D086-8945-F84E-9EBB-92AFA677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C264354-1E2B-6A47-80E0-BC0799931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0034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black">
          <a:xfrm flipH="1">
            <a:off x="2" y="0"/>
            <a:ext cx="4025348" cy="5981700"/>
          </a:xfrm>
          <a:prstGeom prst="rect">
            <a:avLst/>
          </a:prstGeom>
          <a:solidFill>
            <a:srgbClr val="E059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egular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4572000" y="1452883"/>
            <a:ext cx="6629400" cy="41618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60340" indent="-238107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6049" y="640087"/>
            <a:ext cx="3129295" cy="5211156"/>
          </a:xfrm>
          <a:prstGeom prst="rect">
            <a:avLst/>
          </a:prstGeom>
        </p:spPr>
        <p:txBody>
          <a:bodyPr anchor="t"/>
          <a:lstStyle>
            <a:lvl1pPr>
              <a:defRPr sz="3733" b="1" i="0" spc="-67" baseline="0">
                <a:solidFill>
                  <a:schemeClr val="bg1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CA6F60-9518-AE47-BC29-77491BB95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  <a:prstGeom prst="rect">
            <a:avLst/>
          </a:prstGeom>
          <a:noFill/>
          <a:ln>
            <a:noFill/>
          </a:ln>
        </p:spPr>
        <p:txBody>
          <a:bodyPr wrap="square" lIns="0" anchor="b">
            <a:noAutofit/>
          </a:bodyPr>
          <a:lstStyle>
            <a:lvl1pPr marL="0" indent="0" algn="l" defTabSz="914354" rtl="0" eaLnBrk="1" latinLnBrk="0" hangingPunct="1">
              <a:buNone/>
              <a:defRPr lang="en-US" sz="2133" b="1" i="0" kern="1200" spc="0" baseline="0" dirty="0" smtClean="0">
                <a:solidFill>
                  <a:schemeClr val="tx1"/>
                </a:solidFill>
                <a:latin typeface="Arial Bold"/>
                <a:ea typeface="ヒラギノ角ゴ Pro W3" charset="0"/>
                <a:cs typeface="Arial Bold"/>
              </a:defRPr>
            </a:lvl1pPr>
          </a:lstStyle>
          <a:p>
            <a:pPr marL="0" lvl="0" defTabSz="914354" latinLnBrk="0"/>
            <a:r>
              <a:rPr lang="en-US"/>
              <a:t>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47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Corner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18F5F-DC5F-704F-8E7D-D109130E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8" b="18211"/>
          <a:stretch/>
        </p:blipFill>
        <p:spPr>
          <a:xfrm>
            <a:off x="0" y="-1"/>
            <a:ext cx="12192000" cy="57118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4D40D-FB95-9C45-9A43-9331A6B7271B}"/>
              </a:ext>
            </a:extLst>
          </p:cNvPr>
          <p:cNvSpPr/>
          <p:nvPr userDrawn="1"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 txBox="1">
            <a:spLocks/>
          </p:cNvSpPr>
          <p:nvPr/>
        </p:nvSpPr>
        <p:spPr>
          <a:xfrm>
            <a:off x="628652" y="4867874"/>
            <a:ext cx="5906553" cy="611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 panose="020B0604020202020204" pitchFamily="34" charset="0"/>
              <a:buNone/>
              <a:tabLst/>
              <a:defRPr sz="1200" b="0" kern="120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Courier New" panose="02070309020205020404" pitchFamily="49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8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Wingdings" pitchFamily="2" charset="2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2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64C3C-E70B-7D4F-83E4-C65A75FED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E2E67B-E8C7-534B-B8CC-D1A8C8E21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5" t="4543"/>
          <a:stretch/>
        </p:blipFill>
        <p:spPr>
          <a:xfrm rot="16200000" flipH="1">
            <a:off x="-1049406" y="1049407"/>
            <a:ext cx="5941280" cy="384246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4572000" y="1452883"/>
            <a:ext cx="6629400" cy="41618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60340" indent="-238107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6049" y="640087"/>
            <a:ext cx="3129295" cy="3919556"/>
          </a:xfrm>
          <a:prstGeom prst="rect">
            <a:avLst/>
          </a:prstGeom>
        </p:spPr>
        <p:txBody>
          <a:bodyPr anchor="t"/>
          <a:lstStyle>
            <a:lvl1pPr>
              <a:defRPr sz="3733" b="1" i="0" spc="-67" baseline="0">
                <a:solidFill>
                  <a:schemeClr val="bg1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CA6F60-9518-AE47-BC29-77491BB95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  <a:prstGeom prst="rect">
            <a:avLst/>
          </a:prstGeom>
          <a:noFill/>
          <a:ln>
            <a:noFill/>
          </a:ln>
        </p:spPr>
        <p:txBody>
          <a:bodyPr wrap="square" lIns="0" anchor="b">
            <a:noAutofit/>
          </a:bodyPr>
          <a:lstStyle>
            <a:lvl1pPr marL="0" indent="0" algn="l" defTabSz="914354" rtl="0" eaLnBrk="1" latinLnBrk="0" hangingPunct="1">
              <a:buNone/>
              <a:defRPr lang="en-US" sz="2133" b="1" i="0" kern="1200" spc="0" baseline="0" dirty="0" smtClean="0">
                <a:solidFill>
                  <a:schemeClr val="tx1"/>
                </a:solidFill>
                <a:latin typeface="Arial Bold"/>
                <a:ea typeface="ヒラギノ角ゴ Pro W3" charset="0"/>
                <a:cs typeface="Arial Bold"/>
              </a:defRPr>
            </a:lvl1pPr>
          </a:lstStyle>
          <a:p>
            <a:pPr marL="0" lvl="0" defTabSz="914354" latinLnBrk="0"/>
            <a:r>
              <a:rPr lang="en-US" dirty="0"/>
              <a:t>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430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white">
          <a:xfrm flipH="1">
            <a:off x="2" y="0"/>
            <a:ext cx="4025348" cy="5981700"/>
          </a:xfrm>
          <a:prstGeom prst="rect">
            <a:avLst/>
          </a:prstGeom>
          <a:solidFill>
            <a:srgbClr val="0217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egular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4572000" y="1452881"/>
            <a:ext cx="6629400" cy="41778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60340" indent="-238107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6049" y="640087"/>
            <a:ext cx="3129295" cy="5211156"/>
          </a:xfrm>
          <a:prstGeom prst="rect">
            <a:avLst/>
          </a:prstGeom>
        </p:spPr>
        <p:txBody>
          <a:bodyPr anchor="t"/>
          <a:lstStyle>
            <a:lvl1pPr>
              <a:defRPr sz="3733" b="1" i="0" spc="-67" baseline="0">
                <a:solidFill>
                  <a:schemeClr val="bg1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CA6F60-9518-AE47-BC29-77491BB95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  <a:prstGeom prst="rect">
            <a:avLst/>
          </a:prstGeom>
          <a:noFill/>
          <a:ln>
            <a:noFill/>
          </a:ln>
        </p:spPr>
        <p:txBody>
          <a:bodyPr wrap="square" lIns="0" anchor="b">
            <a:noAutofit/>
          </a:bodyPr>
          <a:lstStyle>
            <a:lvl1pPr marL="0" indent="0" algn="l" defTabSz="914354" rtl="0" eaLnBrk="1" latinLnBrk="0" hangingPunct="1">
              <a:buNone/>
              <a:defRPr lang="en-US" sz="2133" b="1" i="0" kern="1200" spc="0" baseline="0" dirty="0" smtClean="0">
                <a:solidFill>
                  <a:schemeClr val="tx1"/>
                </a:solidFill>
                <a:latin typeface="Arial Bold"/>
                <a:ea typeface="ヒラギノ角ゴ Pro W3" charset="0"/>
                <a:cs typeface="Arial Bold"/>
              </a:defRPr>
            </a:lvl1pPr>
          </a:lstStyle>
          <a:p>
            <a:pPr marL="0" lvl="0" defTabSz="914354" latinLnBrk="0"/>
            <a:r>
              <a:rPr lang="en-US"/>
              <a:t>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270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CFB8E3-A615-A94A-8B73-81A54C81F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35" t="4543"/>
          <a:stretch/>
        </p:blipFill>
        <p:spPr>
          <a:xfrm rot="16200000" flipH="1">
            <a:off x="-1049406" y="1049406"/>
            <a:ext cx="5941280" cy="3842468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4572000" y="1452881"/>
            <a:ext cx="6629400" cy="41778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60340" indent="-238107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6049" y="640087"/>
            <a:ext cx="3129295" cy="3783632"/>
          </a:xfrm>
          <a:prstGeom prst="rect">
            <a:avLst/>
          </a:prstGeom>
        </p:spPr>
        <p:txBody>
          <a:bodyPr anchor="t"/>
          <a:lstStyle>
            <a:lvl1pPr>
              <a:defRPr sz="3733" b="1" i="0" spc="-67" baseline="0">
                <a:solidFill>
                  <a:schemeClr val="bg1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CA6F60-9518-AE47-BC29-77491BB95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  <a:prstGeom prst="rect">
            <a:avLst/>
          </a:prstGeom>
          <a:noFill/>
          <a:ln>
            <a:noFill/>
          </a:ln>
        </p:spPr>
        <p:txBody>
          <a:bodyPr wrap="square" lIns="0" anchor="b">
            <a:noAutofit/>
          </a:bodyPr>
          <a:lstStyle>
            <a:lvl1pPr marL="0" indent="0" algn="l" defTabSz="914354" rtl="0" eaLnBrk="1" latinLnBrk="0" hangingPunct="1">
              <a:buNone/>
              <a:defRPr lang="en-US" sz="2133" b="1" i="0" kern="1200" spc="0" baseline="0" dirty="0" smtClean="0">
                <a:solidFill>
                  <a:schemeClr val="tx1"/>
                </a:solidFill>
                <a:latin typeface="Arial Bold"/>
                <a:ea typeface="ヒラギノ角ゴ Pro W3" charset="0"/>
                <a:cs typeface="Arial Bold"/>
              </a:defRPr>
            </a:lvl1pPr>
          </a:lstStyle>
          <a:p>
            <a:pPr marL="0" lvl="0" defTabSz="914354" latinLnBrk="0"/>
            <a:r>
              <a:rPr lang="en-US"/>
              <a:t>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596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  <a:prstGeom prst="rect">
            <a:avLst/>
          </a:prstGeom>
          <a:noFill/>
          <a:ln>
            <a:noFill/>
          </a:ln>
        </p:spPr>
        <p:txBody>
          <a:bodyPr wrap="square" lIns="0" anchor="b">
            <a:noAutofit/>
          </a:bodyPr>
          <a:lstStyle>
            <a:lvl1pPr marL="0" indent="0" algn="l" defTabSz="914354" rtl="0" eaLnBrk="1" latinLnBrk="0" hangingPunct="1">
              <a:buNone/>
              <a:defRPr lang="en-US" sz="2133" b="1" i="0" kern="1200" spc="0" baseline="0" dirty="0" smtClean="0">
                <a:solidFill>
                  <a:schemeClr val="tx1"/>
                </a:solidFill>
                <a:latin typeface="Arial Bold"/>
                <a:ea typeface="ヒラギノ角ゴ Pro W3" charset="0"/>
                <a:cs typeface="Arial Bold"/>
              </a:defRPr>
            </a:lvl1pPr>
          </a:lstStyle>
          <a:p>
            <a:pPr marL="0" lvl="0" defTabSz="914354" latinLnBrk="0"/>
            <a:r>
              <a:rPr lang="en-US"/>
              <a:t>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6039" y="640086"/>
            <a:ext cx="3151872" cy="534161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733" b="1" i="0" spc="-67" baseline="0">
                <a:solidFill>
                  <a:schemeClr val="tx2"/>
                </a:solidFill>
                <a:latin typeface="Arial Bold"/>
                <a:ea typeface="Arial Bold"/>
                <a:cs typeface="Arial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4572000" y="1452881"/>
            <a:ext cx="6629400" cy="45288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60340" indent="-238107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484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6FBAC50-0E6A-F444-BC5A-1C3D878B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8297"/>
            <a:ext cx="10515600" cy="432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C3810-B220-0E43-90BE-1EED7A66762D}"/>
              </a:ext>
            </a:extLst>
          </p:cNvPr>
          <p:cNvSpPr txBox="1"/>
          <p:nvPr/>
        </p:nvSpPr>
        <p:spPr>
          <a:xfrm>
            <a:off x="643467" y="6417733"/>
            <a:ext cx="0" cy="0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32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88050-5855-754D-B6D1-27F5E829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48D9E72-72C2-A744-B9ED-14BA26620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439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D25B6F-9899-7444-9A22-B086967762B8}"/>
              </a:ext>
            </a:extLst>
          </p:cNvPr>
          <p:cNvSpPr/>
          <p:nvPr/>
        </p:nvSpPr>
        <p:spPr bwMode="black">
          <a:xfrm>
            <a:off x="12" y="0"/>
            <a:ext cx="130840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20E4876-1325-9047-950B-FD644C88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172" y="1658297"/>
            <a:ext cx="9460028" cy="432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C30E2AD-8AB0-0843-8380-783EFC5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067" y="331155"/>
            <a:ext cx="9871333" cy="10824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50AE45F-F406-9D4C-9FE8-C409A3D32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58454" y="6295496"/>
            <a:ext cx="3549620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868F9F-957B-1D4B-9208-AB794DF7F4EF}"/>
              </a:ext>
            </a:extLst>
          </p:cNvPr>
          <p:cNvCxnSpPr/>
          <p:nvPr userDrawn="1"/>
        </p:nvCxnSpPr>
        <p:spPr>
          <a:xfrm>
            <a:off x="2056609" y="6335642"/>
            <a:ext cx="0" cy="1635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6CCAE4-60B5-2945-8ACF-B476EBCD2D2F}"/>
              </a:ext>
            </a:extLst>
          </p:cNvPr>
          <p:cNvSpPr txBox="1"/>
          <p:nvPr userDrawn="1"/>
        </p:nvSpPr>
        <p:spPr>
          <a:xfrm>
            <a:off x="1665172" y="6295496"/>
            <a:ext cx="329184" cy="243840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6A80920A-E64B-3542-A76A-8E6A3F6E04A6}" type="slidenum">
              <a:rPr lang="en-US" sz="1200" smtClean="0">
                <a:solidFill>
                  <a:schemeClr val="tx1"/>
                </a:solidFill>
                <a:latin typeface="Arial"/>
                <a:cs typeface="Arial"/>
              </a:rPr>
              <a:pPr algn="r"/>
              <a:t>‹#›</a:t>
            </a:fld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n-lt"/>
                <a:cs typeface="Arial"/>
              </a:rPr>
              <a:t> 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86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D25B6F-9899-7444-9A22-B086967762B8}"/>
              </a:ext>
            </a:extLst>
          </p:cNvPr>
          <p:cNvSpPr/>
          <p:nvPr/>
        </p:nvSpPr>
        <p:spPr bwMode="white">
          <a:xfrm>
            <a:off x="12" y="0"/>
            <a:ext cx="1308409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F8B8D07E-A29F-FC4A-AB61-B12CDEED1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172" y="1658297"/>
            <a:ext cx="9460028" cy="432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36A2CE-7749-AA47-83CE-E40C6B05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067" y="331155"/>
            <a:ext cx="9871333" cy="10824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36FFD3C-05C2-B243-8DC9-A787EC8B8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58454" y="6295496"/>
            <a:ext cx="3549620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8A72A5-B345-0043-8A3E-59BA00537DB3}"/>
              </a:ext>
            </a:extLst>
          </p:cNvPr>
          <p:cNvCxnSpPr/>
          <p:nvPr userDrawn="1"/>
        </p:nvCxnSpPr>
        <p:spPr>
          <a:xfrm>
            <a:off x="2056609" y="6335642"/>
            <a:ext cx="0" cy="1635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93B63C-A585-4348-90A7-DF1B02095290}"/>
              </a:ext>
            </a:extLst>
          </p:cNvPr>
          <p:cNvSpPr txBox="1"/>
          <p:nvPr userDrawn="1"/>
        </p:nvSpPr>
        <p:spPr>
          <a:xfrm>
            <a:off x="1665172" y="6295496"/>
            <a:ext cx="329184" cy="243840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6A80920A-E64B-3542-A76A-8E6A3F6E04A6}" type="slidenum">
              <a:rPr lang="en-US" sz="1200" smtClean="0">
                <a:solidFill>
                  <a:schemeClr val="tx1"/>
                </a:solidFill>
                <a:latin typeface="Arial"/>
                <a:cs typeface="Arial"/>
              </a:rPr>
              <a:pPr algn="r"/>
              <a:t>‹#›</a:t>
            </a:fld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n-lt"/>
                <a:cs typeface="Arial"/>
              </a:rPr>
              <a:t> 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84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W/ Smal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58295"/>
            <a:ext cx="8327149" cy="4349749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24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E454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0"/>
          </p:nvPr>
        </p:nvSpPr>
        <p:spPr>
          <a:xfrm>
            <a:off x="9269266" y="1658296"/>
            <a:ext cx="2313134" cy="43497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4E4540"/>
                </a:solidFill>
              </a:defRPr>
            </a:lvl1pPr>
            <a:lvl2pPr marL="609570" indent="0">
              <a:buNone/>
              <a:defRPr sz="1333"/>
            </a:lvl2pPr>
            <a:lvl3pPr marL="1219140" indent="0">
              <a:buNone/>
              <a:defRPr sz="1333"/>
            </a:lvl3pPr>
            <a:lvl4pPr marL="1828709" indent="0">
              <a:buNone/>
              <a:defRPr sz="1333"/>
            </a:lvl4pPr>
            <a:lvl5pPr marL="2438278" indent="0">
              <a:buNone/>
              <a:defRPr sz="13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B290EBC-C250-0143-92CF-639A3B806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0E281-CF10-4F49-952D-3202411E8335}"/>
              </a:ext>
            </a:extLst>
          </p:cNvPr>
          <p:cNvSpPr txBox="1"/>
          <p:nvPr userDrawn="1"/>
        </p:nvSpPr>
        <p:spPr>
          <a:xfrm>
            <a:off x="207818" y="62068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D84ED-661A-984A-9AA4-7305FB0B9448}"/>
              </a:ext>
            </a:extLst>
          </p:cNvPr>
          <p:cNvSpPr txBox="1"/>
          <p:nvPr userDrawn="1"/>
        </p:nvSpPr>
        <p:spPr>
          <a:xfrm>
            <a:off x="5555673" y="67887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66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1658296"/>
            <a:ext cx="5209583" cy="4349749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24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+mn-l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223906" y="1658296"/>
            <a:ext cx="5212080" cy="4349749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24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2B74776-0A09-6F45-B76E-A50A9BF6B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120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58297"/>
            <a:ext cx="3383280" cy="432340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67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22D488-BAA3-B846-866B-5889189F2B5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892" y="1658297"/>
            <a:ext cx="3383280" cy="432340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67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096EE-FD27-024F-92C7-F21530130DA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199120" y="1658297"/>
            <a:ext cx="3383280" cy="432340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4E454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4E45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67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7DDE8AA2-E6CC-A241-9E75-D0EDF4773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45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Diamond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96CD2-1C5B-9947-A201-79DDCBAF5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4D40D-FB95-9C45-9A43-9331A6B7271B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 txBox="1">
            <a:spLocks/>
          </p:cNvSpPr>
          <p:nvPr/>
        </p:nvSpPr>
        <p:spPr>
          <a:xfrm>
            <a:off x="628652" y="4867874"/>
            <a:ext cx="5906553" cy="611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 panose="020B0604020202020204" pitchFamily="34" charset="0"/>
              <a:buNone/>
              <a:tabLst/>
              <a:defRPr sz="1200" b="0" kern="120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Courier New" panose="02070309020205020404" pitchFamily="49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8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Wingdings" pitchFamily="2" charset="2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2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64C3C-E70B-7D4F-83E4-C65A75FED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5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876D6-27D9-5046-8D93-94C5B3C8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96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w/ Phot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3217303"/>
            <a:ext cx="3193144" cy="7159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1">
                <a:latin typeface="+mn-lt"/>
              </a:defRPr>
            </a:lvl1pPr>
            <a:lvl2pPr marL="0" indent="0">
              <a:buSzPct val="100000"/>
              <a:buFontTx/>
              <a:buNone/>
              <a:defRPr sz="2933"/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" y="4047575"/>
            <a:ext cx="3193144" cy="19341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14000"/>
              </a:lnSpc>
              <a:buFont typeface="Arial" panose="020B0604020202020204" pitchFamily="34" charset="0"/>
              <a:buChar char="•"/>
              <a:defRPr sz="1400" b="0" i="0">
                <a:latin typeface="+mn-lt"/>
                <a:cs typeface="Arial Regular"/>
              </a:defRPr>
            </a:lvl1pPr>
            <a:lvl2pPr marL="0" indent="0">
              <a:buSzPct val="100000"/>
              <a:buFontTx/>
              <a:buNone/>
              <a:defRPr sz="2667">
                <a:latin typeface="Gotham Thin" pitchFamily="50" charset="0"/>
                <a:cs typeface="Gotham Thin" pitchFamily="50" charset="0"/>
              </a:defRPr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07895" y="3217303"/>
            <a:ext cx="3018973" cy="7159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1">
                <a:latin typeface="+mn-lt"/>
              </a:defRPr>
            </a:lvl1pPr>
            <a:lvl2pPr marL="0" indent="0">
              <a:buSzPct val="100000"/>
              <a:buFontTx/>
              <a:buNone/>
              <a:defRPr sz="2933"/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507895" y="4047575"/>
            <a:ext cx="3018973" cy="19341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14000"/>
              </a:lnSpc>
              <a:buFont typeface="Arial" panose="020B0604020202020204" pitchFamily="34" charset="0"/>
              <a:buChar char="•"/>
              <a:defRPr sz="1400" b="0" i="0">
                <a:latin typeface="+mn-lt"/>
                <a:cs typeface="Arial Regular"/>
              </a:defRPr>
            </a:lvl1pPr>
            <a:lvl2pPr marL="0" indent="0">
              <a:buSzPct val="100000"/>
              <a:buFontTx/>
              <a:buNone/>
              <a:defRPr sz="2667">
                <a:latin typeface="Gotham Thin" pitchFamily="50" charset="0"/>
                <a:cs typeface="Gotham Thin" pitchFamily="50" charset="0"/>
              </a:defRPr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232019" y="3217303"/>
            <a:ext cx="3350381" cy="7159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 b="1">
                <a:latin typeface="+mn-lt"/>
              </a:defRPr>
            </a:lvl1pPr>
            <a:lvl2pPr marL="0" indent="0">
              <a:buSzPct val="100000"/>
              <a:buFontTx/>
              <a:buNone/>
              <a:defRPr sz="2933"/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232019" y="4047575"/>
            <a:ext cx="3350381" cy="193412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14000"/>
              </a:lnSpc>
              <a:buFont typeface="Arial" panose="020B0604020202020204" pitchFamily="34" charset="0"/>
              <a:buChar char="•"/>
              <a:defRPr sz="1400" b="0" i="0">
                <a:latin typeface="+mn-lt"/>
                <a:cs typeface="Arial Regular"/>
              </a:defRPr>
            </a:lvl1pPr>
            <a:lvl2pPr marL="0" indent="0">
              <a:buSzPct val="100000"/>
              <a:buFontTx/>
              <a:buNone/>
              <a:defRPr sz="2667">
                <a:latin typeface="Gotham Thin" pitchFamily="50" charset="0"/>
                <a:cs typeface="Gotham Thin" pitchFamily="50" charset="0"/>
              </a:defRPr>
            </a:lvl2pPr>
            <a:lvl3pPr marL="685766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3pPr>
            <a:lvl4pPr marL="914354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4pPr>
            <a:lvl5pPr marL="1142942" indent="-228589"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400">
                <a:latin typeface="Gotham Thin" pitchFamily="50" charset="0"/>
                <a:cs typeface="Gotham Thin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02C863-C7DC-3043-81C0-478CDF8D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A3073F7-2F26-4143-A1FD-2ADD81A274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8040" y="1661242"/>
            <a:ext cx="1376184" cy="1347511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67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C94971A-6D42-8B46-90D3-B61A837C75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29289" y="1661242"/>
            <a:ext cx="1376185" cy="1347511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67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E1C01E7-46F2-C548-BACD-02648DBD76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19117" y="1642185"/>
            <a:ext cx="1376184" cy="1347511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67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3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0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ou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981201"/>
            <a:ext cx="5384800" cy="2895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1775" indent="-231775">
              <a:lnSpc>
                <a:spcPct val="114000"/>
              </a:lnSpc>
              <a:tabLst/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08109" y="5082817"/>
            <a:ext cx="495300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6095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E35929"/>
              </a:buClr>
              <a:buSzTx/>
              <a:buFont typeface="Arial" panose="020B0604020202020204" pitchFamily="34" charset="0"/>
              <a:buNone/>
              <a:tabLst/>
              <a:defRPr sz="1200" i="0">
                <a:latin typeface="+mn-lt"/>
              </a:defRPr>
            </a:lvl1pPr>
          </a:lstStyle>
          <a:p>
            <a:pPr marL="0" marR="0" lvl="0" indent="0" algn="ctr" defTabSz="6095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E3592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B7F577-8C78-6942-BD8E-E1BBE73F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6C215E-13E4-1C47-A22D-F91F897689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22509" y="1817875"/>
            <a:ext cx="3124200" cy="308409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055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hotos w/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BB582D1-E07B-AC48-9D1F-97CC0FDC59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90941" y="4296245"/>
            <a:ext cx="243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E4251F-09AA-6242-9ABB-8120E647A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90941" y="4524847"/>
            <a:ext cx="2438400" cy="27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F9D98-5F0E-B24A-8BAC-0B2D5CF1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373AF00-B671-0E4D-8346-9C4A14350A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66471" y="4296245"/>
            <a:ext cx="243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1C76E3-3560-6C42-8BE5-ED184A5E97A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66471" y="4524847"/>
            <a:ext cx="2438400" cy="27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D7468871-96FE-EC43-8F72-14C7606C34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42000" y="4296245"/>
            <a:ext cx="243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8B6A8A-A03E-B940-9646-5B6CDC7DC67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42000" y="4524847"/>
            <a:ext cx="2438400" cy="27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CF9A1BDE-8764-8D49-BD44-EECCA2BB985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556702" y="2386544"/>
            <a:ext cx="1706879" cy="1706880"/>
          </a:xfrm>
          <a:prstGeom prst="ellipse">
            <a:avLst/>
          </a:prstGeom>
          <a:noFill/>
        </p:spPr>
        <p:txBody>
          <a:bodyPr wrap="square" lIns="0" rIns="0"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AB962E8-9675-CD46-8499-42D43F01F00F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250726" y="2386544"/>
            <a:ext cx="1706879" cy="1706880"/>
          </a:xfrm>
          <a:prstGeom prst="ellipse">
            <a:avLst/>
          </a:prstGeom>
          <a:noFill/>
        </p:spPr>
        <p:txBody>
          <a:bodyPr wrap="square" lIns="0" rIns="0"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9B734A4-DAA3-F242-862F-BEF31B0E56F0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8907761" y="2386544"/>
            <a:ext cx="1706879" cy="1706880"/>
          </a:xfrm>
          <a:prstGeom prst="ellipse">
            <a:avLst/>
          </a:prstGeom>
          <a:noFill/>
        </p:spPr>
        <p:txBody>
          <a:bodyPr wrap="square" lIns="0" rIns="0"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Arial Bold"/>
                <a:cs typeface="Arial Bold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C6263844-DAB8-9E47-AAB4-20EC43D98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92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992">
          <p15:clr>
            <a:srgbClr val="FBAE40"/>
          </p15:clr>
        </p15:guide>
        <p15:guide id="2" pos="2664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- Oversiz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95CE3-57D6-4048-AB4B-E30B140FB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2"/>
          <a:stretch/>
        </p:blipFill>
        <p:spPr>
          <a:xfrm>
            <a:off x="0" y="0"/>
            <a:ext cx="12192000" cy="57118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4D40D-FB95-9C45-9A43-9331A6B7271B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 txBox="1">
            <a:spLocks/>
          </p:cNvSpPr>
          <p:nvPr/>
        </p:nvSpPr>
        <p:spPr>
          <a:xfrm>
            <a:off x="628652" y="4867874"/>
            <a:ext cx="5906553" cy="611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 panose="020B0604020202020204" pitchFamily="34" charset="0"/>
              <a:buNone/>
              <a:tabLst/>
              <a:defRPr sz="1200" b="0" kern="120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45718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Courier New" panose="02070309020205020404" pitchFamily="49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8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Wingdings" pitchFamily="2" charset="2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4571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5929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tabLst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2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64C3C-E70B-7D4F-83E4-C65A75FED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1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id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6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- Cor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85037-C526-9444-A4FE-BD9F6C38B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8383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 userDrawn="1"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- Diamon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76665-72D4-3843-A9A4-7D2FB48C7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1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- Oversiz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E8218-D742-544C-B72E-C288BD155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2"/>
          <a:stretch/>
        </p:blipFill>
        <p:spPr>
          <a:xfrm>
            <a:off x="0" y="0"/>
            <a:ext cx="12192000" cy="57118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76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Diamon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77FA9-892B-3048-83E1-073D70580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459" y="0"/>
            <a:ext cx="10645541" cy="5988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046BA-6C73-1C44-A575-006C5E118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296" y="3429001"/>
            <a:ext cx="10158560" cy="131238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kern="600" spc="-4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F68877-F14C-1447-8D46-EA5EFC557BC1}"/>
              </a:ext>
            </a:extLst>
          </p:cNvPr>
          <p:cNvSpPr/>
          <p:nvPr/>
        </p:nvSpPr>
        <p:spPr bwMode="white">
          <a:xfrm>
            <a:off x="0" y="5711843"/>
            <a:ext cx="12192000" cy="114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722ED7-9F65-AB40-A50C-0756C8A60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2" y="5838329"/>
            <a:ext cx="5906553" cy="9098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7297" y="4922338"/>
            <a:ext cx="4548716" cy="6837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Enter Department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0836E-04ED-E74E-80C2-62C3EC05AD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4">
            <a:extLst>
              <a:ext uri="{FF2B5EF4-FFF2-40B4-BE49-F238E27FC236}">
                <a16:creationId xmlns:a16="http://schemas.microsoft.com/office/drawing/2014/main" id="{C1B40A55-A07E-F74A-BC88-CD34FB88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A8769A6-BB1F-F94D-9E22-36BAF0157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58297"/>
            <a:ext cx="10972799" cy="4310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915E8-223F-9646-94B5-CCB05357623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937C501-1CA1-7142-AC72-485285EF2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D0C6AB-2975-C143-A2C8-33266EEC6CDB}"/>
              </a:ext>
            </a:extLst>
          </p:cNvPr>
          <p:cNvCxnSpPr/>
          <p:nvPr userDrawn="1"/>
        </p:nvCxnSpPr>
        <p:spPr>
          <a:xfrm>
            <a:off x="884663" y="6335642"/>
            <a:ext cx="0" cy="163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CBD15-2824-504E-A867-20BA19A72299}"/>
              </a:ext>
            </a:extLst>
          </p:cNvPr>
          <p:cNvSpPr txBox="1"/>
          <p:nvPr userDrawn="1"/>
        </p:nvSpPr>
        <p:spPr>
          <a:xfrm>
            <a:off x="493226" y="6295496"/>
            <a:ext cx="329184" cy="243840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6A80920A-E64B-3542-A76A-8E6A3F6E04A6}" type="slidenum">
              <a:rPr lang="en-US" sz="1200" smtClean="0">
                <a:solidFill>
                  <a:schemeClr val="tx1"/>
                </a:solidFill>
                <a:latin typeface="Arial"/>
                <a:cs typeface="Arial"/>
              </a:rPr>
              <a:pPr algn="r"/>
              <a:t>‹#›</a:t>
            </a:fld>
            <a:r>
              <a:rPr lang="en-US" sz="1200" dirty="0">
                <a:solidFill>
                  <a:schemeClr val="tx1"/>
                </a:solidFill>
                <a:latin typeface="+mn-lt"/>
                <a:cs typeface="Arial"/>
              </a:rPr>
              <a:t> 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15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2" r:id="rId2"/>
    <p:sldLayoutId id="2147483708" r:id="rId3"/>
    <p:sldLayoutId id="2147483713" r:id="rId4"/>
    <p:sldLayoutId id="2147483662" r:id="rId5"/>
    <p:sldLayoutId id="2147483707" r:id="rId6"/>
    <p:sldLayoutId id="2147483709" r:id="rId7"/>
    <p:sldLayoutId id="2147483714" r:id="rId8"/>
    <p:sldLayoutId id="2147483710" r:id="rId9"/>
    <p:sldLayoutId id="2147483711" r:id="rId10"/>
    <p:sldLayoutId id="2147483697" r:id="rId11"/>
    <p:sldLayoutId id="2147483698" r:id="rId12"/>
    <p:sldLayoutId id="2147483715" r:id="rId13"/>
    <p:sldLayoutId id="2147483699" r:id="rId14"/>
    <p:sldLayoutId id="2147483701" r:id="rId15"/>
    <p:sldLayoutId id="2147483702" r:id="rId16"/>
  </p:sldLayoutIdLst>
  <p:txStyles>
    <p:titleStyle>
      <a:lvl1pPr marL="0" marR="0" indent="0" algn="l" defTabSz="60957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35" indent="-311135" algn="l" defTabSz="60957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E35929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1840" indent="-234939" algn="l" defTabSz="60957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rgbClr val="E35929"/>
        </a:buClr>
        <a:buFont typeface="Courier New" panose="02070309020205020404" pitchFamily="49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766196" indent="-224356" algn="l" defTabSz="6095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E35929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999018" indent="-232822" algn="l" defTabSz="6095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E35929"/>
        </a:buClr>
        <a:buFont typeface="Arial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225489" indent="-234939" algn="l" defTabSz="60957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600">
          <p15:clr>
            <a:srgbClr val="F26B43"/>
          </p15:clr>
        </p15:guide>
        <p15:guide id="6" orient="horz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DD2FDD1B-61D5-C84E-9013-2F74BA6F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155"/>
            <a:ext cx="10972800" cy="1082439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BB96B3E7-BF76-D447-A48D-07898C3D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58297"/>
            <a:ext cx="10515600" cy="4323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F80965F1-6FE7-F54C-8055-5286955BD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  <a:prstGeom prst="rect">
            <a:avLst/>
          </a:prstGeom>
        </p:spPr>
        <p:txBody>
          <a:bodyPr wrap="none" lIns="0" anchor="ctr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Arial"/>
              </a:rPr>
              <a:t>Title Name or Department Name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F5AE40-A680-FD4D-9AE8-82DB5C69E1E6}"/>
              </a:ext>
            </a:extLst>
          </p:cNvPr>
          <p:cNvCxnSpPr/>
          <p:nvPr/>
        </p:nvCxnSpPr>
        <p:spPr>
          <a:xfrm>
            <a:off x="884663" y="6335642"/>
            <a:ext cx="0" cy="1635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226" y="6295496"/>
            <a:ext cx="329184" cy="243840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6A80920A-E64B-3542-A76A-8E6A3F6E04A6}" type="slidenum">
              <a:rPr lang="en-US" sz="1200" smtClean="0">
                <a:solidFill>
                  <a:schemeClr val="tx1"/>
                </a:solidFill>
                <a:latin typeface="Arial"/>
                <a:cs typeface="Arial"/>
              </a:rPr>
              <a:pPr algn="r"/>
              <a:t>‹#›</a:t>
            </a:fld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n-lt"/>
                <a:cs typeface="Arial"/>
              </a:rPr>
              <a:t> 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17" y="6227249"/>
            <a:ext cx="855823" cy="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81" r:id="rId2"/>
    <p:sldLayoutId id="2147483682" r:id="rId3"/>
    <p:sldLayoutId id="2147483704" r:id="rId4"/>
    <p:sldLayoutId id="2147483683" r:id="rId5"/>
    <p:sldLayoutId id="2147483705" r:id="rId6"/>
    <p:sldLayoutId id="2147483684" r:id="rId7"/>
    <p:sldLayoutId id="2147483685" r:id="rId8"/>
    <p:sldLayoutId id="2147483667" r:id="rId9"/>
    <p:sldLayoutId id="2147483668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dt="0"/>
  <p:txStyles>
    <p:titleStyle>
      <a:lvl1pPr marL="0" marR="0" indent="0" algn="l" defTabSz="60957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35" indent="-311135" algn="l" defTabSz="60957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tabLst/>
        <a:defRPr sz="24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541840" indent="-234939" algn="l" defTabSz="60957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tx1"/>
        </a:buClr>
        <a:buFont typeface="Courier New" panose="02070309020205020404" pitchFamily="49" charset="0"/>
        <a:buChar char="o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66196" indent="-224356" algn="l" defTabSz="6095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99018" indent="-232822" algn="l" defTabSz="6095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 typeface="Arial"/>
        <a:buChar char="–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27605" indent="-226473" algn="l" defTabSz="609570" rtl="0" eaLnBrk="1" latinLnBrk="0" hangingPunct="1">
        <a:spcBef>
          <a:spcPct val="20000"/>
        </a:spcBef>
        <a:buClr>
          <a:schemeClr val="tx1"/>
        </a:buClr>
        <a:buFont typeface="Arial"/>
        <a:buChar char="»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6" orient="horz" pos="192">
          <p15:clr>
            <a:srgbClr val="F26B43"/>
          </p15:clr>
        </p15:guide>
        <p15:guide id="7" pos="3840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nodejs/reactjs-tutorial" TargetMode="External"/><Relationship Id="rId2" Type="http://schemas.openxmlformats.org/officeDocument/2006/relationships/hyperlink" Target="https://code.visualstudio.com/docs/nodejs/nodejs-debugging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ode.visualstudio.com/docs/nodejs/vuejs-tutoria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A353-5A37-484F-BEEF-92D57EFCB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in VS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90ADD-3C0C-9A45-8368-6D2CDD174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Terrence Mahnken – Application Engineer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2D225-C2C3-1D4E-86FB-4894732F6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Code Minions - Lunch &amp;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7ECA5-91D1-C64F-A138-1124AD616E2E}"/>
              </a:ext>
            </a:extLst>
          </p:cNvPr>
          <p:cNvSpPr txBox="1"/>
          <p:nvPr/>
        </p:nvSpPr>
        <p:spPr>
          <a:xfrm>
            <a:off x="-785191" y="-7752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28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Debug Toolbar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3EE07494-C233-42A4-8C09-785D3D5AC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2370084"/>
            <a:ext cx="4602692" cy="3285649"/>
          </a:xfrm>
        </p:spPr>
        <p:txBody>
          <a:bodyPr anchor="t"/>
          <a:lstStyle/>
          <a:p>
            <a:r>
              <a:rPr lang="en-US" sz="1800" i="1" dirty="0"/>
              <a:t>Left-to-Right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Continue/Pause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Step 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Step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Step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Stop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Debug Actions">
            <a:extLst>
              <a:ext uri="{FF2B5EF4-FFF2-40B4-BE49-F238E27FC236}">
                <a16:creationId xmlns:a16="http://schemas.microsoft.com/office/drawing/2014/main" id="{B4DC4B88-8759-0E46-8290-7B843F2CA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90503"/>
            <a:ext cx="3597953" cy="53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Variables Panel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3EE07494-C233-42A4-8C09-785D3D5AC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Filtering in the Variables section">
            <a:extLst>
              <a:ext uri="{FF2B5EF4-FFF2-40B4-BE49-F238E27FC236}">
                <a16:creationId xmlns:a16="http://schemas.microsoft.com/office/drawing/2014/main" id="{15963AFA-AD58-8048-B70B-BD17981F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17" y="1650201"/>
            <a:ext cx="5996516" cy="3557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9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Breakpoints Panel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3EE07494-C233-42A4-8C09-785D3D5AC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Breakpoints">
            <a:extLst>
              <a:ext uri="{FF2B5EF4-FFF2-40B4-BE49-F238E27FC236}">
                <a16:creationId xmlns:a16="http://schemas.microsoft.com/office/drawing/2014/main" id="{BB338CEF-5EB5-A54C-B669-1B2F8CDD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33" y="2019300"/>
            <a:ext cx="50546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4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901AE0-125C-1247-A830-8E7BAAC6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launch.json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1073CE-3427-3440-AB71-E8D67C085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4F2618-F6F6-154C-B716-1E497BE96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542BE-DE32-9B4E-96AF-0E1539CCDB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Configure and save debugging setup details</a:t>
            </a:r>
          </a:p>
          <a:p>
            <a:r>
              <a:rPr lang="en-US" dirty="0"/>
              <a:t>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launch.json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vscode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directory</a:t>
            </a:r>
          </a:p>
          <a:p>
            <a:r>
              <a:rPr lang="en-US" dirty="0"/>
              <a:t>IntelliSense suggestions available for specific debugger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3F36F-422A-1D4E-95B8-80A9D8CF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E5D6D4C-D8AB-3B44-89D4-6807D3C55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13316" name="Picture 4" descr="launch configuration">
            <a:extLst>
              <a:ext uri="{FF2B5EF4-FFF2-40B4-BE49-F238E27FC236}">
                <a16:creationId xmlns:a16="http://schemas.microsoft.com/office/drawing/2014/main" id="{4EB2F001-6A6C-A645-A595-FE50A8D7149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48" y="839413"/>
            <a:ext cx="4331627" cy="32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ebug environment selector">
            <a:extLst>
              <a:ext uri="{FF2B5EF4-FFF2-40B4-BE49-F238E27FC236}">
                <a16:creationId xmlns:a16="http://schemas.microsoft.com/office/drawing/2014/main" id="{C344A564-4D06-3747-9D44-7D63E080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48" y="4416478"/>
            <a:ext cx="4331627" cy="12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542BE-DE32-9B4E-96AF-0E1539CC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/>
              <a:t> – type of debugger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en-US" dirty="0"/>
              <a:t> –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launch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/>
              <a:t> – reader-friendly name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3F36F-422A-1D4E-95B8-80A9D8CF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Attributes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E5D6D4C-D8AB-3B44-89D4-6807D3C55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03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542BE-DE32-9B4E-96AF-0E1539CC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Node</a:t>
            </a:r>
            <a:endParaRPr lang="en-US" dirty="0"/>
          </a:p>
          <a:p>
            <a:r>
              <a:rPr lang="en-US" dirty="0">
                <a:hlinkClick r:id="rId3"/>
              </a:rPr>
              <a:t>React</a:t>
            </a:r>
            <a:endParaRPr lang="en-US" dirty="0"/>
          </a:p>
          <a:p>
            <a:r>
              <a:rPr lang="en-US" dirty="0">
                <a:hlinkClick r:id="rId4"/>
              </a:rPr>
              <a:t>Vue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3F36F-422A-1D4E-95B8-80A9D8CF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Recipes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E5D6D4C-D8AB-3B44-89D4-6807D3C55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901AE0-125C-1247-A830-8E7BAAC6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1073CE-3427-3440-AB71-E8D67C085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4F2618-F6F6-154C-B716-1E497BE96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54F5C-11F9-3541-A5DC-C036639EA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8A770F0-0910-0647-822E-36D75010E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6F1FD0-EED3-E54E-B7BB-4669A3E8A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Terrence Mahnken</a:t>
            </a:r>
          </a:p>
          <a:p>
            <a:r>
              <a:rPr lang="en-US" dirty="0"/>
              <a:t>CDI Application Engineer II</a:t>
            </a:r>
          </a:p>
        </p:txBody>
      </p:sp>
    </p:spTree>
    <p:extLst>
      <p:ext uri="{BB962C8B-B14F-4D97-AF65-F5344CB8AC3E}">
        <p14:creationId xmlns:p14="http://schemas.microsoft.com/office/powerpoint/2010/main" val="351129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5C3328-E979-9641-886D-3B9EDD5D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7" y="470856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A0040F-AD2A-274A-92E9-B04D8D88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87" y="770261"/>
            <a:ext cx="3563867" cy="3563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 forgot to remove console.log - Dawson Crying | Meme Generator">
            <a:extLst>
              <a:ext uri="{FF2B5EF4-FFF2-40B4-BE49-F238E27FC236}">
                <a16:creationId xmlns:a16="http://schemas.microsoft.com/office/drawing/2014/main" id="{A212DFE1-A3B6-6A44-8B25-A36CA4BE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04" y="280470"/>
            <a:ext cx="3289300" cy="246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sole.log console.log everywhere - X, X Everywhere | Meme Generator">
            <a:extLst>
              <a:ext uri="{FF2B5EF4-FFF2-40B4-BE49-F238E27FC236}">
                <a16:creationId xmlns:a16="http://schemas.microsoft.com/office/drawing/2014/main" id="{C9240582-2252-CD43-8F29-6EED62BE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843" y="325199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ole.log : ProgrammerHumor">
            <a:extLst>
              <a:ext uri="{FF2B5EF4-FFF2-40B4-BE49-F238E27FC236}">
                <a16:creationId xmlns:a16="http://schemas.microsoft.com/office/drawing/2014/main" id="{37238659-A07F-3F4C-9F7B-8ED8F32F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03" y="2286000"/>
            <a:ext cx="3710198" cy="371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 Dawg, we heard you like console logs! So we put a console log inside a  console log - Yo Dawg | Meme Generator">
            <a:extLst>
              <a:ext uri="{FF2B5EF4-FFF2-40B4-BE49-F238E27FC236}">
                <a16:creationId xmlns:a16="http://schemas.microsoft.com/office/drawing/2014/main" id="{A45CC0D3-73B9-E642-94D1-212D7F35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87" y="4141099"/>
            <a:ext cx="3543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kea madlads : ProgrammerHumor">
            <a:extLst>
              <a:ext uri="{FF2B5EF4-FFF2-40B4-BE49-F238E27FC236}">
                <a16:creationId xmlns:a16="http://schemas.microsoft.com/office/drawing/2014/main" id="{38AEFEDF-4E0B-7E48-A960-54A8595B9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0" b="20244"/>
          <a:stretch/>
        </p:blipFill>
        <p:spPr bwMode="auto">
          <a:xfrm>
            <a:off x="6405824" y="2184850"/>
            <a:ext cx="5498473" cy="443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1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A4A2E-CDD2-E041-97D1-165F0B00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 Views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launch.json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Exercises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383D49-50CB-6C44-B627-52157F06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FC281-B966-9241-907E-005CA160B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56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901AE0-125C-1247-A830-8E7BAAC6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VS Code Views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1073CE-3427-3440-AB71-E8D67C085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Debugging in VS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4F2618-F6F6-154C-B716-1E497BE96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ebug icon">
            <a:extLst>
              <a:ext uri="{FF2B5EF4-FFF2-40B4-BE49-F238E27FC236}">
                <a16:creationId xmlns:a16="http://schemas.microsoft.com/office/drawing/2014/main" id="{18CB4A03-DE9E-E449-9A2C-9C4D16D4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30" y="1452881"/>
            <a:ext cx="4007140" cy="41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Activity Bar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89CA37CF-4F52-4EEC-997C-0A7749ADBC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4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mplified initial Run and Debug view">
            <a:extLst>
              <a:ext uri="{FF2B5EF4-FFF2-40B4-BE49-F238E27FC236}">
                <a16:creationId xmlns:a16="http://schemas.microsoft.com/office/drawing/2014/main" id="{2AF58ADE-0203-E144-8762-256493C02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4226" y="1452881"/>
            <a:ext cx="5664947" cy="41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Run 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B87BD6-F19B-3343-B97B-6704A9170D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Default (no </a:t>
            </a:r>
            <a:r>
              <a:rPr lang="en-US" b="0" err="1"/>
              <a:t>launch.json</a:t>
            </a:r>
            <a:r>
              <a:rPr lang="en-US" b="0"/>
              <a:t> </a:t>
            </a:r>
            <a:r>
              <a:rPr lang="en-US" dirty="0"/>
              <a:t>file)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0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un menu">
            <a:extLst>
              <a:ext uri="{FF2B5EF4-FFF2-40B4-BE49-F238E27FC236}">
                <a16:creationId xmlns:a16="http://schemas.microsoft.com/office/drawing/2014/main" id="{4A5B5445-1B86-844D-86DE-0EBD75BF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6320" y="1452881"/>
            <a:ext cx="4900760" cy="41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Run Menu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7FB8646A-E324-4326-A0FF-E9347E807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5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Running Debugging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7FB8646A-E324-4326-A0FF-E9347E807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debug session">
            <a:extLst>
              <a:ext uri="{FF2B5EF4-FFF2-40B4-BE49-F238E27FC236}">
                <a16:creationId xmlns:a16="http://schemas.microsoft.com/office/drawing/2014/main" id="{034EB24D-6EDD-B041-8262-B516AFCC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513" y="1442508"/>
            <a:ext cx="7520954" cy="3972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55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B566-1352-2049-9914-8AC43B24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49" y="640087"/>
            <a:ext cx="3129295" cy="37836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Debug Status Bar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3EE07494-C233-42A4-8C09-785D3D5AC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3" y="634044"/>
            <a:ext cx="4602692" cy="5091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020DFAD-DAC1-9442-86D1-A9D50D8C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6507" y="6295496"/>
            <a:ext cx="4520557" cy="243840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Debugging in VS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3815-714F-D94F-94E9-00151F5933F6}"/>
              </a:ext>
            </a:extLst>
          </p:cNvPr>
          <p:cNvSpPr txBox="1"/>
          <p:nvPr/>
        </p:nvSpPr>
        <p:spPr>
          <a:xfrm>
            <a:off x="4572000" y="296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spcBef>
                <a:spcPts val="0"/>
              </a:spcBef>
              <a:buFont typeface="Arial"/>
              <a:buNone/>
            </a:pPr>
            <a:endParaRPr lang="en-US" sz="2400" b="1" dirty="0">
              <a:solidFill>
                <a:srgbClr val="0016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ebug status">
            <a:extLst>
              <a:ext uri="{FF2B5EF4-FFF2-40B4-BE49-F238E27FC236}">
                <a16:creationId xmlns:a16="http://schemas.microsoft.com/office/drawing/2014/main" id="{4F406B16-E691-4A48-829B-B68E0BE5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9" y="2198215"/>
            <a:ext cx="5903503" cy="2461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01948"/>
      </p:ext>
    </p:extLst>
  </p:cSld>
  <p:clrMapOvr>
    <a:masterClrMapping/>
  </p:clrMapOvr>
</p:sld>
</file>

<file path=ppt/theme/theme1.xml><?xml version="1.0" encoding="utf-8"?>
<a:theme xmlns:a="http://schemas.openxmlformats.org/drawingml/2006/main" name="HCA_MicrosoftTheme">
  <a:themeElements>
    <a:clrScheme name="Custom 1">
      <a:dk1>
        <a:srgbClr val="58595B"/>
      </a:dk1>
      <a:lt1>
        <a:srgbClr val="FFFFFF"/>
      </a:lt1>
      <a:dk2>
        <a:srgbClr val="03173E"/>
      </a:dk2>
      <a:lt2>
        <a:srgbClr val="D9D9D6"/>
      </a:lt2>
      <a:accent1>
        <a:srgbClr val="03173E"/>
      </a:accent1>
      <a:accent2>
        <a:srgbClr val="E05929"/>
      </a:accent2>
      <a:accent3>
        <a:srgbClr val="00558C"/>
      </a:accent3>
      <a:accent4>
        <a:srgbClr val="ED8B00"/>
      </a:accent4>
      <a:accent5>
        <a:srgbClr val="0085CA"/>
      </a:accent5>
      <a:accent6>
        <a:srgbClr val="FFC845"/>
      </a:accent6>
      <a:hlink>
        <a:srgbClr val="00558C"/>
      </a:hlink>
      <a:folHlink>
        <a:srgbClr val="00558C"/>
      </a:folHlink>
    </a:clrScheme>
    <a:fontScheme name="HCA Healthcare Theme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Autofit/>
      </a:bodyPr>
      <a:lstStyle>
        <a:defPPr marL="0" indent="0" algn="l">
          <a:spcBef>
            <a:spcPts val="0"/>
          </a:spcBef>
          <a:buFont typeface="Arial"/>
          <a:buNone/>
          <a:defRPr sz="2400" b="1" dirty="0" smtClean="0">
            <a:solidFill>
              <a:srgbClr val="00164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 (default) HCA Healthcare PowerPoint 2.0 Theme" id="{9EB7711D-E91B-D547-90D0-42E6331CABC8}" vid="{2EBB0C41-086C-6740-91D1-0AD98424AA11}"/>
    </a:ext>
  </a:extLst>
</a:theme>
</file>

<file path=ppt/theme/theme2.xml><?xml version="1.0" encoding="utf-8"?>
<a:theme xmlns:a="http://schemas.openxmlformats.org/drawingml/2006/main" name="Content Slide">
  <a:themeElements>
    <a:clrScheme name="Custom 1">
      <a:dk1>
        <a:srgbClr val="58595B"/>
      </a:dk1>
      <a:lt1>
        <a:srgbClr val="FFFFFF"/>
      </a:lt1>
      <a:dk2>
        <a:srgbClr val="03173E"/>
      </a:dk2>
      <a:lt2>
        <a:srgbClr val="D9D9D6"/>
      </a:lt2>
      <a:accent1>
        <a:srgbClr val="03173E"/>
      </a:accent1>
      <a:accent2>
        <a:srgbClr val="E05929"/>
      </a:accent2>
      <a:accent3>
        <a:srgbClr val="00558C"/>
      </a:accent3>
      <a:accent4>
        <a:srgbClr val="ED8B00"/>
      </a:accent4>
      <a:accent5>
        <a:srgbClr val="0085CA"/>
      </a:accent5>
      <a:accent6>
        <a:srgbClr val="FFC845"/>
      </a:accent6>
      <a:hlink>
        <a:srgbClr val="00558C"/>
      </a:hlink>
      <a:folHlink>
        <a:srgbClr val="00558C"/>
      </a:folHlink>
    </a:clrScheme>
    <a:fontScheme name="HCA Healthcare Theme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Autofit/>
      </a:bodyPr>
      <a:lstStyle>
        <a:defPPr marL="0" indent="0" algn="l">
          <a:spcBef>
            <a:spcPts val="0"/>
          </a:spcBef>
          <a:buFont typeface="Arial"/>
          <a:buNone/>
          <a:defRPr sz="2400" b="1" dirty="0" smtClean="0">
            <a:solidFill>
              <a:srgbClr val="00164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 (default) HCA Healthcare PowerPoint 2.0 Theme" id="{9EB7711D-E91B-D547-90D0-42E6331CABC8}" vid="{AC909830-6D53-9B48-A75F-75FA2107A3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HCA_MicrosoftTheme</Template>
  <TotalTime>99</TotalTime>
  <Words>183</Words>
  <Application>Microsoft Macintosh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Bold</vt:lpstr>
      <vt:lpstr>Arial Regular</vt:lpstr>
      <vt:lpstr>Gotham Thin</vt:lpstr>
      <vt:lpstr>Arial</vt:lpstr>
      <vt:lpstr>Consolas</vt:lpstr>
      <vt:lpstr>Courier New</vt:lpstr>
      <vt:lpstr>Georgia</vt:lpstr>
      <vt:lpstr>Wingdings</vt:lpstr>
      <vt:lpstr>HCA_MicrosoftTheme</vt:lpstr>
      <vt:lpstr>Content Slide</vt:lpstr>
      <vt:lpstr>Debugging in VS Code</vt:lpstr>
      <vt:lpstr>PowerPoint Presentation</vt:lpstr>
      <vt:lpstr>Agenda</vt:lpstr>
      <vt:lpstr>VS Code Views</vt:lpstr>
      <vt:lpstr>Activity Bar</vt:lpstr>
      <vt:lpstr>Run View</vt:lpstr>
      <vt:lpstr>Run Menu</vt:lpstr>
      <vt:lpstr>Running Debugging</vt:lpstr>
      <vt:lpstr>Debug Status Bar</vt:lpstr>
      <vt:lpstr>Debug Toolbar</vt:lpstr>
      <vt:lpstr>Variables Panel</vt:lpstr>
      <vt:lpstr>Breakpoints Panel</vt:lpstr>
      <vt:lpstr>launch.json</vt:lpstr>
      <vt:lpstr>Overview</vt:lpstr>
      <vt:lpstr>Required Attributes</vt:lpstr>
      <vt:lpstr>Debugging Recipes</vt:lpstr>
      <vt:lpstr>Exercises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 Presentation  Style</dc:title>
  <dc:creator>Mahnken Terrence</dc:creator>
  <cp:lastModifiedBy>Mahnken Terrence</cp:lastModifiedBy>
  <cp:revision>1</cp:revision>
  <dcterms:created xsi:type="dcterms:W3CDTF">2021-05-03T20:05:08Z</dcterms:created>
  <dcterms:modified xsi:type="dcterms:W3CDTF">2021-05-13T15:55:36Z</dcterms:modified>
</cp:coreProperties>
</file>